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media/image3.jpeg" ContentType="image/jpeg"/>
  <Override PartName="/ppt/notesSlides/notesSlide6.xml" ContentType="application/vnd.openxmlformats-officedocument.presentationml.notesSlide+xml"/>
  <Override PartName="/ppt/media/image4.jpeg" ContentType="image/jpeg"/>
  <Override PartName="/ppt/notesSlides/notesSlide7.xml" ContentType="application/vnd.openxmlformats-officedocument.presentationml.notesSlide+xml"/>
  <Override PartName="/ppt/media/image5.jpeg" ContentType="image/jpeg"/>
  <Override PartName="/ppt/notesSlides/notesSlide8.xml" ContentType="application/vnd.openxmlformats-officedocument.presentationml.notesSlide+xml"/>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9" name="Shape 239"/>
          <p:cNvSpPr/>
          <p:nvPr>
            <p:ph type="sldImg"/>
          </p:nvPr>
        </p:nvSpPr>
        <p:spPr>
          <a:xfrm>
            <a:off x="1143000" y="685800"/>
            <a:ext cx="4572000" cy="3429000"/>
          </a:xfrm>
          <a:prstGeom prst="rect">
            <a:avLst/>
          </a:prstGeom>
        </p:spPr>
        <p:txBody>
          <a:bodyPr/>
          <a:lstStyle/>
          <a:p>
            <a:pPr/>
          </a:p>
        </p:txBody>
      </p:sp>
      <p:sp>
        <p:nvSpPr>
          <p:cNvPr id="240" name="Shape 2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defRPr>
                <a:latin typeface="Calibri"/>
                <a:ea typeface="Calibri"/>
                <a:cs typeface="Calibri"/>
                <a:sym typeface="Calibri"/>
              </a:defRPr>
            </a:pPr>
            <a:r>
              <a:t>Disgwylir i’r tymheredd barhau i godi yn Kenya oherwydd newid hinsawdd, gan wneud y rhanbarthau cras a rhannol gras yn hyd yn oed mwy anodd i fyw ynddynt. Yn eironig, mae disgwyl i’r glaw hefyd gynyddu. Ond, bydd y glawogydd yn fwy dwys ac yn llai rhagweladwy, fydd yn ychwanegu at yr heriau. </a:t>
            </a:r>
          </a:p>
          <a:p>
            <a:pPr>
              <a:defRPr>
                <a:latin typeface="Segoe UI"/>
                <a:ea typeface="Segoe UI"/>
                <a:cs typeface="Segoe UI"/>
                <a:sym typeface="Segoe UI"/>
              </a:defRPr>
            </a:pPr>
          </a:p>
          <a:p>
            <a:pPr>
              <a:defRPr>
                <a:latin typeface="Calibri"/>
                <a:ea typeface="Calibri"/>
                <a:cs typeface="Calibri"/>
                <a:sym typeface="Calibri"/>
              </a:defRPr>
            </a:pPr>
            <a:r>
              <a:t>Mae sychder yn cynyddu, gan greu problemau diogelwch bwyd. Mae bywyd y rhai sy’n byw yn yr ardaloedd hyn yn llawer mwy bregus, yn enwedig i ferched, yr ifanc a’r oedrannus. Mewn cymdeithas anghyfartal, mae’r rhai sy heb fawr o rym dros eu bywyd eu hunain yn wynebu mwy o risgiau. Bugeiliaid yw nifer o’r rhai sy’n byw ar y tir, sy’n gorfod cerdded ymhellach bob blwyddyn er mwyn canfod tir pori da i’w da byw. </a:t>
            </a:r>
            <a:endParaRPr>
              <a:latin typeface="Segoe UI"/>
              <a:ea typeface="Segoe UI"/>
              <a:cs typeface="Segoe UI"/>
              <a:sym typeface="Segoe U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defRPr>
                <a:latin typeface="Calibri"/>
                <a:ea typeface="Calibri"/>
                <a:cs typeface="Calibri"/>
                <a:sym typeface="Calibri"/>
              </a:defRPr>
            </a:pPr>
            <a:r>
              <a:t>Adapting to the harsh environment is crucial if communities are to survive. Standing alongside them in this work are Christian Aid’s local partners. One of those is PACIDA (Pastoralist Community Initiative and Development Assistance). Through training in new farming methods, communities are given the tools they need to be able to live off the land. </a:t>
            </a:r>
          </a:p>
          <a:p>
            <a:pPr>
              <a:defRPr sz="1800">
                <a:latin typeface="Segoe UI"/>
                <a:ea typeface="Segoe UI"/>
                <a:cs typeface="Segoe UI"/>
                <a:sym typeface="Segoe UI"/>
              </a:defRPr>
            </a:pPr>
          </a:p>
          <a:p>
            <a:pPr>
              <a:defRPr>
                <a:latin typeface="Calibri"/>
                <a:ea typeface="Calibri"/>
                <a:cs typeface="Calibri"/>
                <a:sym typeface="Calibri"/>
              </a:defRPr>
            </a:pPr>
            <a:r>
              <a:t>A key aspect of PACIDA’s work is to listen to the needs of the communities themselves. Through the setting up of Ward Climate Change Planning Committees – in which women, the young and the elderly have a voice – PACIDA can base their plans on the resident population’s needs. While PACIDA’s expertise is vital, it is the local people’s priorities which help shape the plans. </a:t>
            </a:r>
          </a:p>
          <a:p>
            <a:pPr>
              <a:defRPr sz="1800">
                <a:latin typeface="Segoe UI"/>
                <a:ea typeface="Segoe UI"/>
                <a:cs typeface="Segoe UI"/>
                <a:sym typeface="Segoe UI"/>
              </a:defRPr>
            </a:pPr>
          </a:p>
          <a:p>
            <a:pPr>
              <a:defRPr>
                <a:latin typeface="Calibri"/>
                <a:ea typeface="Calibri"/>
                <a:cs typeface="Calibri"/>
                <a:sym typeface="Calibri"/>
              </a:defRPr>
            </a:pPr>
            <a:r>
              <a:t>So far, PACIDA has helped nearly 144,000 pastoralists and agro-pastoralists (at least 50% of whom are women), giving them the training they need to diversify their livelihoods in order to survive the climate crisis. </a:t>
            </a:r>
            <a:endParaRPr sz="1800">
              <a:latin typeface="Segoe UI"/>
              <a:ea typeface="Segoe UI"/>
              <a:cs typeface="Segoe UI"/>
              <a:sym typeface="Segoe U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defRPr>
                <a:latin typeface="Calibri"/>
                <a:ea typeface="Calibri"/>
                <a:cs typeface="Calibri"/>
                <a:sym typeface="Calibri"/>
              </a:defRPr>
            </a:pPr>
            <a:r>
              <a:t>Jennifer Gudere yw cadeirydd Grŵp Merched Siligi. Wedi ei magu ym mhentref Songa yn Sir Marsabit, gall Jennifer gofio pa mor wahanol oedd y tywydd. </a:t>
            </a:r>
          </a:p>
          <a:p>
            <a:pPr>
              <a:defRPr>
                <a:latin typeface="Calibri"/>
                <a:ea typeface="Calibri"/>
                <a:cs typeface="Calibri"/>
                <a:sym typeface="Calibri"/>
              </a:defRPr>
            </a:pPr>
          </a:p>
          <a:p>
            <a:pPr>
              <a:defRPr>
                <a:latin typeface="Calibri"/>
                <a:ea typeface="Calibri"/>
                <a:cs typeface="Calibri"/>
                <a:sym typeface="Calibri"/>
              </a:defRPr>
            </a:pPr>
            <a:r>
              <a:t>Ond wrth i’r sychder gynyddu ac i’r adnoddau sydd eu hangen ar gyfer cynnal bywyd leihau, mae bywyd yn llawer mwy anodd. Un canlyniad i’r diffyg hwn yw’r cynnydd mewn gwrthdrawiadau rhwng cymunedau sy’n ysu am adnoddau. Yn ei phentref, mae teuluoedd wedi colli tadau i’r gwrthdaro hwn, yn enwedig yn ystod y tymor sych. Dywed Jennifer y gellid clywed sŵn gynnau yn ystod y tymor sych, wrth i ddynion ymladd dros ddŵr a phorfa. Pan fo’r gynnau’n distewi, mae plant wedi colli tadau a mamau wedi colli meibion.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spcBef>
                <a:spcPts val="1000"/>
              </a:spcBef>
              <a:defRPr sz="2800">
                <a:latin typeface="Calibri"/>
                <a:ea typeface="Calibri"/>
                <a:cs typeface="Calibri"/>
                <a:sym typeface="Calibri"/>
              </a:defRPr>
            </a:pPr>
            <a:r>
              <a:t>Mae Lole Said Abila yn weinidog gydag Eglwys Lutheraidd Efengylaidd Kenya. Mae’n 40 oed, yn briod a chanddo dair o ferched. Mae’n aelod o Fforwm Rhyngffydd ei sir, sy’n casglu Cristnogion a Mwslemiaid at ei gilydd i drafod materion newid hinsawdd, datblygu, heddwch a diogelwch.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Wrth siarad am swyddogaeth yr eglwys yn mynd i’r afael ag effeithiau newid hinsawdd, meddai Lole, ‘Rydan ni am newid y stori yn ein rhanbarth. Pan welsom ni effeithiau newid hinsawdd, daethom at ein gilydd fel eglwys i chwilio am ffyrdd amgen i ddod trwy’r sefyllfa. Down at ein gilydd fel arweinwyr crefyddol o wahanol enwadau trwy Rhyngffydd. Ein swyddogaeth yw rhannu neges heddwch ac effeithiau newid hinsawdd trwy wahanol sianeli.’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Mae’r Fforwm wedi hyfforddi 90 llysgennad newid hinsawdd, gyda Christnogion a Mwslemiaid yn cymryd rhan. Mae pob un wedi ei leoli mewn gwahanol rannau trwy’r sir ac mae eu gwaith yn cynnwys casglu pobl leol at ei gilydd i’w helpu i addasu i’r heriau a wynebant. </a:t>
            </a:r>
            <a:endParaRPr>
              <a:latin typeface="Segoe UI"/>
              <a:ea typeface="Segoe UI"/>
              <a:cs typeface="Segoe UI"/>
              <a:sym typeface="Segoe UI"/>
            </a:endParaRPr>
          </a:p>
          <a:p>
            <a:pPr>
              <a:defRPr sz="2800"/>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spcBef>
                <a:spcPts val="1000"/>
              </a:spcBef>
              <a:defRPr sz="2800">
                <a:latin typeface="Calibri"/>
                <a:ea typeface="Calibri"/>
                <a:cs typeface="Calibri"/>
                <a:sym typeface="Calibri"/>
              </a:defRPr>
            </a:pPr>
            <a:r>
              <a:t>Mae Lole Said Abila yn weinidog gydag Eglwys Lutheraidd Efengylaidd Kenya. Mae’n 40 oed, yn briod a chanddo dair o ferched. Mae’n aelod o Fforwm Rhyngffydd ei sir, sy’n casglu Cristnogion a Mwslemiaid at ei gilydd i drafod materion newid hinsawdd, datblygu, heddwch a diogelwch.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Wrth siarad am swyddogaeth yr eglwys yn mynd i’r afael ag effeithiau newid hinsawdd, meddai Lole, ‘Rydan ni am newid y stori yn ein rhanbarth. Pan welsom ni effeithiau newid hinsawdd, daethom at ein gilydd fel eglwys i chwilio am ffyrdd amgen i ddod trwy’r sefyllfa. Down at ein gilydd fel arweinwyr crefyddol o wahanol enwadau trwy Rhyngffydd. Ein swyddogaeth yw rhannu neges heddwch ac effeithiau newid hinsawdd trwy wahanol sianeli.’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Mae’r Fforwm wedi hyfforddi 90 llysgennad newid hinsawdd, gyda Christnogion a Mwslemiaid yn cymryd rhan. Mae pob un wedi ei leoli mewn gwahanol rannau trwy’r sir ac mae eu gwaith yn cynnwys casglu pobl leol at ei gilydd i’w helpu i addasu i’r heriau a wynebant. </a:t>
            </a:r>
            <a:endParaRPr>
              <a:latin typeface="Segoe UI"/>
              <a:ea typeface="Segoe UI"/>
              <a:cs typeface="Segoe UI"/>
              <a:sym typeface="Segoe UI"/>
            </a:endParaRPr>
          </a:p>
          <a:p>
            <a:pPr>
              <a:defRPr sz="2800"/>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spcBef>
                <a:spcPts val="1000"/>
              </a:spcBef>
              <a:defRPr sz="2800">
                <a:latin typeface="Calibri"/>
                <a:ea typeface="Calibri"/>
                <a:cs typeface="Calibri"/>
                <a:sym typeface="Calibri"/>
              </a:defRPr>
            </a:pPr>
            <a:r>
              <a:t>Mae Lole Said Abila yn weinidog gydag Eglwys Lutheraidd Efengylaidd Kenya. Mae’n 40 oed, yn briod a chanddo dair o ferched. Mae’n aelod o Fforwm Rhyngffydd ei sir, sy’n casglu Cristnogion a Mwslemiaid at ei gilydd i drafod materion newid hinsawdd, datblygu, heddwch a diogelwch.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Wrth siarad am swyddogaeth yr eglwys yn mynd i’r afael ag effeithiau newid hinsawdd, meddai Lole, ‘Rydan ni am newid y stori yn ein rhanbarth. Pan welsom ni effeithiau newid hinsawdd, daethom at ein gilydd fel eglwys i chwilio am ffyrdd amgen i ddod trwy’r sefyllfa. Down at ein gilydd fel arweinwyr crefyddol o wahanol enwadau trwy Rhyngffydd. Ein swyddogaeth yw rhannu neges heddwch ac effeithiau newid hinsawdd trwy wahanol sianeli.’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Mae’r Fforwm wedi hyfforddi 90 llysgennad newid hinsawdd, gyda Christnogion a Mwslemiaid yn cymryd rhan. Mae pob un wedi ei leoli mewn gwahanol rannau trwy’r sir ac mae eu gwaith yn cynnwys casglu pobl leol at ei gilydd i’w helpu i addasu i’r heriau a wynebant. </a:t>
            </a:r>
            <a:endParaRPr>
              <a:latin typeface="Segoe UI"/>
              <a:ea typeface="Segoe UI"/>
              <a:cs typeface="Segoe UI"/>
              <a:sym typeface="Segoe UI"/>
            </a:endParaRPr>
          </a:p>
          <a:p>
            <a:pPr>
              <a:defRPr sz="2800"/>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spcBef>
                <a:spcPts val="1000"/>
              </a:spcBef>
              <a:defRPr sz="2800">
                <a:latin typeface="Calibri"/>
                <a:ea typeface="Calibri"/>
                <a:cs typeface="Calibri"/>
                <a:sym typeface="Calibri"/>
              </a:defRPr>
            </a:pPr>
            <a:r>
              <a:t>Mae Lole Said Abila yn weinidog gydag Eglwys Lutheraidd Efengylaidd Kenya. Mae’n 40 oed, yn briod a chanddo dair o ferched. Mae’n aelod o Fforwm Rhyngffydd ei sir, sy’n casglu Cristnogion a Mwslemiaid at ei gilydd i drafod materion newid hinsawdd, datblygu, heddwch a diogelwch.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Wrth siarad am swyddogaeth yr eglwys yn mynd i’r afael ag effeithiau newid hinsawdd, meddai Lole, ‘Rydan ni am newid y stori yn ein rhanbarth. Pan welsom ni effeithiau newid hinsawdd, daethom at ein gilydd fel eglwys i chwilio am ffyrdd amgen i ddod trwy’r sefyllfa. Down at ein gilydd fel arweinwyr crefyddol o wahanol enwadau trwy Rhyngffydd. Ein swyddogaeth yw rhannu neges heddwch ac effeithiau newid hinsawdd trwy wahanol sianeli.’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Mae’r Fforwm wedi hyfforddi 90 llysgennad newid hinsawdd, gyda Christnogion a Mwslemiaid yn cymryd rhan. Mae pob un wedi ei leoli mewn gwahanol rannau trwy’r sir ac mae eu gwaith yn cynnwys casglu pobl leol at ei gilydd i’w helpu i addasu i’r heriau a wynebant. </a:t>
            </a:r>
            <a:endParaRPr>
              <a:latin typeface="Segoe UI"/>
              <a:ea typeface="Segoe UI"/>
              <a:cs typeface="Segoe UI"/>
              <a:sym typeface="Segoe UI"/>
            </a:endParaRPr>
          </a:p>
          <a:p>
            <a:pPr>
              <a:defRPr sz="2800"/>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spcBef>
                <a:spcPts val="1000"/>
              </a:spcBef>
              <a:defRPr sz="2800">
                <a:latin typeface="Calibri"/>
                <a:ea typeface="Calibri"/>
                <a:cs typeface="Calibri"/>
                <a:sym typeface="Calibri"/>
              </a:defRPr>
            </a:pPr>
            <a:r>
              <a:t>Mae Lole Said Abila yn weinidog gydag Eglwys Lutheraidd Efengylaidd Kenya. Mae’n 40 oed, yn briod a chanddo dair o ferched. Mae’n aelod o Fforwm Rhyngffydd ei sir, sy’n casglu Cristnogion a Mwslemiaid at ei gilydd i drafod materion newid hinsawdd, datblygu, heddwch a diogelwch.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Wrth siarad am swyddogaeth yr eglwys yn mynd i’r afael ag effeithiau newid hinsawdd, meddai Lole, ‘Rydan ni am newid y stori yn ein rhanbarth. Pan welsom ni effeithiau newid hinsawdd, daethom at ein gilydd fel eglwys i chwilio am ffyrdd amgen i ddod trwy’r sefyllfa. Down at ein gilydd fel arweinwyr crefyddol o wahanol enwadau trwy Rhyngffydd. Ein swyddogaeth yw rhannu neges heddwch ac effeithiau newid hinsawdd trwy wahanol sianeli.’ </a:t>
            </a:r>
          </a:p>
          <a:p>
            <a:pPr>
              <a:defRPr sz="2800">
                <a:latin typeface="Segoe UI"/>
                <a:ea typeface="Segoe UI"/>
                <a:cs typeface="Segoe UI"/>
                <a:sym typeface="Segoe UI"/>
              </a:defRPr>
            </a:pPr>
          </a:p>
          <a:p>
            <a:pPr>
              <a:spcBef>
                <a:spcPts val="1000"/>
              </a:spcBef>
              <a:defRPr sz="2800">
                <a:latin typeface="Calibri"/>
                <a:ea typeface="Calibri"/>
                <a:cs typeface="Calibri"/>
                <a:sym typeface="Calibri"/>
              </a:defRPr>
            </a:pPr>
            <a:r>
              <a:t>Mae’r Fforwm wedi hyfforddi 90 llysgennad newid hinsawdd, gyda Christnogion a Mwslemiaid yn cymryd rhan. Mae pob un wedi ei leoli mewn gwahanol rannau trwy’r sir ac mae eu gwaith yn cynnwys casglu pobl leol at ei gilydd i’w helpu i addasu i’r heriau a wynebant. </a:t>
            </a:r>
            <a:endParaRPr>
              <a:latin typeface="Segoe UI"/>
              <a:ea typeface="Segoe UI"/>
              <a:cs typeface="Segoe UI"/>
              <a:sym typeface="Segoe UI"/>
            </a:endParaRPr>
          </a:p>
          <a:p>
            <a:pPr>
              <a:defRPr sz="2800"/>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 Text">
    <p:spTree>
      <p:nvGrpSpPr>
        <p:cNvPr id="1" name=""/>
        <p:cNvGrpSpPr/>
        <p:nvPr/>
      </p:nvGrpSpPr>
      <p:grpSpPr>
        <a:xfrm>
          <a:off x="0" y="0"/>
          <a:ext cx="0" cy="0"/>
          <a:chOff x="0" y="0"/>
          <a:chExt cx="0" cy="0"/>
        </a:xfrm>
      </p:grpSpPr>
      <p:sp>
        <p:nvSpPr>
          <p:cNvPr id="12" name="Short title goes here"/>
          <p:cNvSpPr txBox="1"/>
          <p:nvPr>
            <p:ph type="title" hasCustomPrompt="1"/>
          </p:nvPr>
        </p:nvSpPr>
        <p:spPr>
          <a:xfrm>
            <a:off x="1546886" y="908720"/>
            <a:ext cx="9098227" cy="4824537"/>
          </a:xfrm>
          <a:prstGeom prst="rect">
            <a:avLst/>
          </a:prstGeom>
        </p:spPr>
        <p:txBody>
          <a:bodyPr anchor="t"/>
          <a:lstStyle>
            <a:lvl1pPr>
              <a:defRPr sz="8000"/>
            </a:lvl1pPr>
          </a:lstStyle>
          <a:p>
            <a:pPr/>
            <a:r>
              <a:t>Short title goes here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8" name="Picture 8" descr="Picture 8"/>
          <p:cNvPicPr>
            <a:picLocks noChangeAspect="1"/>
          </p:cNvPicPr>
          <p:nvPr/>
        </p:nvPicPr>
        <p:blipFill>
          <a:blip r:embed="rId2">
            <a:extLst/>
          </a:blip>
          <a:stretch>
            <a:fillRect/>
          </a:stretch>
        </p:blipFill>
        <p:spPr>
          <a:xfrm>
            <a:off x="-9063" y="3578"/>
            <a:ext cx="12201061" cy="6863096"/>
          </a:xfrm>
          <a:prstGeom prst="rect">
            <a:avLst/>
          </a:prstGeom>
          <a:ln w="12700">
            <a:miter lim="400000"/>
          </a:ln>
        </p:spPr>
      </p:pic>
      <p:sp>
        <p:nvSpPr>
          <p:cNvPr id="99"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Image Slide 1">
    <p:spTree>
      <p:nvGrpSpPr>
        <p:cNvPr id="1" name=""/>
        <p:cNvGrpSpPr/>
        <p:nvPr/>
      </p:nvGrpSpPr>
      <p:grpSpPr>
        <a:xfrm>
          <a:off x="0" y="0"/>
          <a:ext cx="0" cy="0"/>
          <a:chOff x="0" y="0"/>
          <a:chExt cx="0" cy="0"/>
        </a:xfrm>
      </p:grpSpPr>
      <p:pic>
        <p:nvPicPr>
          <p:cNvPr id="106" name="Picture 8" descr="Picture 8"/>
          <p:cNvPicPr>
            <a:picLocks noChangeAspect="1"/>
          </p:cNvPicPr>
          <p:nvPr/>
        </p:nvPicPr>
        <p:blipFill>
          <a:blip r:embed="rId2">
            <a:extLst/>
          </a:blip>
          <a:stretch>
            <a:fillRect/>
          </a:stretch>
        </p:blipFill>
        <p:spPr>
          <a:xfrm>
            <a:off x="-9064" y="3578"/>
            <a:ext cx="12201063" cy="6863098"/>
          </a:xfrm>
          <a:prstGeom prst="rect">
            <a:avLst/>
          </a:prstGeom>
          <a:ln w="12700">
            <a:miter lim="400000"/>
          </a:ln>
        </p:spPr>
      </p:pic>
      <p:sp>
        <p:nvSpPr>
          <p:cNvPr id="107" name="Body Level One…"/>
          <p:cNvSpPr txBox="1"/>
          <p:nvPr>
            <p:ph type="body" sz="half" idx="1" hasCustomPrompt="1"/>
          </p:nvPr>
        </p:nvSpPr>
        <p:spPr>
          <a:xfrm>
            <a:off x="719667" y="1341438"/>
            <a:ext cx="4993218" cy="3959226"/>
          </a:xfrm>
          <a:prstGeom prst="rect">
            <a:avLst/>
          </a:prstGeom>
        </p:spPr>
        <p:txBody>
          <a:bodyPr>
            <a:normAutofit fontScale="100000" lnSpcReduction="0"/>
          </a:bodyPr>
          <a:lstStyle>
            <a:lvl1pPr marL="0" indent="0">
              <a:lnSpc>
                <a:spcPct val="100000"/>
              </a:lnSpc>
              <a:spcBef>
                <a:spcPts val="400"/>
              </a:spcBef>
              <a:buSzTx/>
              <a:buFontTx/>
              <a:buNone/>
              <a:defRPr b="1" sz="1800">
                <a:solidFill>
                  <a:srgbClr val="2D2015"/>
                </a:solidFill>
                <a:latin typeface="Open Sans"/>
                <a:ea typeface="Open Sans"/>
                <a:cs typeface="Open Sans"/>
                <a:sym typeface="Open Sans"/>
              </a:defRPr>
            </a:lvl1pPr>
            <a:lvl2pPr marL="0" indent="992187">
              <a:lnSpc>
                <a:spcPct val="100000"/>
              </a:lnSpc>
              <a:spcBef>
                <a:spcPts val="400"/>
              </a:spcBef>
              <a:buSzTx/>
              <a:buFontTx/>
              <a:buNone/>
              <a:defRPr b="1" sz="1800">
                <a:solidFill>
                  <a:srgbClr val="2D2015"/>
                </a:solidFill>
                <a:latin typeface="Open Sans"/>
                <a:ea typeface="Open Sans"/>
                <a:cs typeface="Open Sans"/>
                <a:sym typeface="Open Sans"/>
              </a:defRPr>
            </a:lvl2pPr>
            <a:lvl3pPr marL="0" indent="1457325">
              <a:lnSpc>
                <a:spcPct val="100000"/>
              </a:lnSpc>
              <a:spcBef>
                <a:spcPts val="400"/>
              </a:spcBef>
              <a:buSzTx/>
              <a:buFontTx/>
              <a:buNone/>
              <a:defRPr b="1" sz="1800">
                <a:solidFill>
                  <a:srgbClr val="2D2015"/>
                </a:solidFill>
                <a:latin typeface="Open Sans"/>
                <a:ea typeface="Open Sans"/>
                <a:cs typeface="Open Sans"/>
                <a:sym typeface="Open Sans"/>
              </a:defRPr>
            </a:lvl3pPr>
            <a:lvl4pPr marL="0" indent="1865313">
              <a:lnSpc>
                <a:spcPct val="100000"/>
              </a:lnSpc>
              <a:spcBef>
                <a:spcPts val="400"/>
              </a:spcBef>
              <a:buSzTx/>
              <a:buFontTx/>
              <a:buNone/>
              <a:defRPr b="1" sz="1800">
                <a:solidFill>
                  <a:srgbClr val="2D2015"/>
                </a:solidFill>
                <a:latin typeface="Open Sans"/>
                <a:ea typeface="Open Sans"/>
                <a:cs typeface="Open Sans"/>
                <a:sym typeface="Open Sans"/>
              </a:defRPr>
            </a:lvl4pPr>
            <a:lvl5pPr marL="0" indent="2273300">
              <a:lnSpc>
                <a:spcPct val="100000"/>
              </a:lnSpc>
              <a:spcBef>
                <a:spcPts val="400"/>
              </a:spcBef>
              <a:buSzTx/>
              <a:buFontTx/>
              <a:buNone/>
              <a:defRPr b="1" sz="1800">
                <a:solidFill>
                  <a:srgbClr val="2D2015"/>
                </a:solidFill>
                <a:latin typeface="Open Sans"/>
                <a:ea typeface="Open Sans"/>
                <a:cs typeface="Open Sans"/>
                <a:sym typeface="Open Sans"/>
              </a:defRPr>
            </a:lvl5pPr>
          </a:lstStyle>
          <a:p>
            <a:pPr/>
            <a:r>
              <a:t>‘This could be a pull quote from the person in the photo. ‘Because of climate change and drought, I worry a lot about food’ Quote attribution here in this style</a:t>
            </a:r>
          </a:p>
          <a:p>
            <a:pPr lvl="1"/>
            <a:r>
              <a:t/>
            </a:r>
          </a:p>
          <a:p>
            <a:pPr lvl="2"/>
            <a:r>
              <a:t/>
            </a:r>
          </a:p>
          <a:p>
            <a:pPr lvl="3"/>
            <a:r>
              <a:t/>
            </a:r>
          </a:p>
          <a:p>
            <a:pPr lvl="4"/>
            <a:r>
              <a:t/>
            </a:r>
          </a:p>
        </p:txBody>
      </p:sp>
      <p:sp>
        <p:nvSpPr>
          <p:cNvPr id="108" name="Picture Placeholder 4"/>
          <p:cNvSpPr/>
          <p:nvPr>
            <p:ph type="pic" sz="half" idx="21"/>
          </p:nvPr>
        </p:nvSpPr>
        <p:spPr>
          <a:xfrm>
            <a:off x="5880100" y="1341437"/>
            <a:ext cx="5541963" cy="3763964"/>
          </a:xfrm>
          <a:prstGeom prst="rect">
            <a:avLst/>
          </a:prstGeom>
        </p:spPr>
        <p:txBody>
          <a:bodyPr lIns="91439" rIns="91439"/>
          <a:lstStyle/>
          <a:p>
            <a:pPr/>
          </a:p>
        </p:txBody>
      </p:sp>
      <p:sp>
        <p:nvSpPr>
          <p:cNvPr id="109" name="Photo with quote"/>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Photo with quote</a:t>
            </a:r>
          </a:p>
        </p:txBody>
      </p:sp>
      <p:sp>
        <p:nvSpPr>
          <p:cNvPr id="110"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Image Slide 2">
    <p:spTree>
      <p:nvGrpSpPr>
        <p:cNvPr id="1" name=""/>
        <p:cNvGrpSpPr/>
        <p:nvPr/>
      </p:nvGrpSpPr>
      <p:grpSpPr>
        <a:xfrm>
          <a:off x="0" y="0"/>
          <a:ext cx="0" cy="0"/>
          <a:chOff x="0" y="0"/>
          <a:chExt cx="0" cy="0"/>
        </a:xfrm>
      </p:grpSpPr>
      <p:pic>
        <p:nvPicPr>
          <p:cNvPr id="117" name="Picture 8" descr="Picture 8"/>
          <p:cNvPicPr>
            <a:picLocks noChangeAspect="1"/>
          </p:cNvPicPr>
          <p:nvPr/>
        </p:nvPicPr>
        <p:blipFill>
          <a:blip r:embed="rId2">
            <a:extLst/>
          </a:blip>
          <a:stretch>
            <a:fillRect/>
          </a:stretch>
        </p:blipFill>
        <p:spPr>
          <a:xfrm>
            <a:off x="-9064" y="3578"/>
            <a:ext cx="12201063" cy="6863098"/>
          </a:xfrm>
          <a:prstGeom prst="rect">
            <a:avLst/>
          </a:prstGeom>
          <a:ln w="12700">
            <a:miter lim="400000"/>
          </a:ln>
        </p:spPr>
      </p:pic>
      <p:sp>
        <p:nvSpPr>
          <p:cNvPr id="118" name="Body Level One…"/>
          <p:cNvSpPr txBox="1"/>
          <p:nvPr>
            <p:ph type="body" sz="quarter" idx="1" hasCustomPrompt="1"/>
          </p:nvPr>
        </p:nvSpPr>
        <p:spPr>
          <a:xfrm>
            <a:off x="7987707" y="4005064"/>
            <a:ext cx="3071878" cy="1003500"/>
          </a:xfrm>
          <a:prstGeom prst="rect">
            <a:avLst/>
          </a:prstGeom>
        </p:spPr>
        <p:txBody>
          <a:bodyPr>
            <a:normAutofit fontScale="100000" lnSpcReduction="0"/>
          </a:bodyPr>
          <a:lstStyle>
            <a:lvl1pPr marL="0" indent="0">
              <a:lnSpc>
                <a:spcPct val="100000"/>
              </a:lnSpc>
              <a:spcBef>
                <a:spcPts val="400"/>
              </a:spcBef>
              <a:buSzTx/>
              <a:buFontTx/>
              <a:buNone/>
              <a:defRPr b="1" sz="1800">
                <a:solidFill>
                  <a:srgbClr val="2D2015"/>
                </a:solidFill>
                <a:latin typeface="Open Sans"/>
                <a:ea typeface="Open Sans"/>
                <a:cs typeface="Open Sans"/>
                <a:sym typeface="Open Sans"/>
              </a:defRPr>
            </a:lvl1pPr>
            <a:lvl2pPr marL="0" indent="992187">
              <a:lnSpc>
                <a:spcPct val="100000"/>
              </a:lnSpc>
              <a:spcBef>
                <a:spcPts val="400"/>
              </a:spcBef>
              <a:buSzTx/>
              <a:buFontTx/>
              <a:buNone/>
              <a:defRPr b="1" sz="1800">
                <a:solidFill>
                  <a:srgbClr val="2D2015"/>
                </a:solidFill>
                <a:latin typeface="Open Sans"/>
                <a:ea typeface="Open Sans"/>
                <a:cs typeface="Open Sans"/>
                <a:sym typeface="Open Sans"/>
              </a:defRPr>
            </a:lvl2pPr>
            <a:lvl3pPr marL="0" indent="1457325">
              <a:lnSpc>
                <a:spcPct val="100000"/>
              </a:lnSpc>
              <a:spcBef>
                <a:spcPts val="400"/>
              </a:spcBef>
              <a:buSzTx/>
              <a:buFontTx/>
              <a:buNone/>
              <a:defRPr b="1" sz="1800">
                <a:solidFill>
                  <a:srgbClr val="2D2015"/>
                </a:solidFill>
                <a:latin typeface="Open Sans"/>
                <a:ea typeface="Open Sans"/>
                <a:cs typeface="Open Sans"/>
                <a:sym typeface="Open Sans"/>
              </a:defRPr>
            </a:lvl3pPr>
            <a:lvl4pPr marL="0" indent="1865313">
              <a:lnSpc>
                <a:spcPct val="100000"/>
              </a:lnSpc>
              <a:spcBef>
                <a:spcPts val="400"/>
              </a:spcBef>
              <a:buSzTx/>
              <a:buFontTx/>
              <a:buNone/>
              <a:defRPr b="1" sz="1800">
                <a:solidFill>
                  <a:srgbClr val="2D2015"/>
                </a:solidFill>
                <a:latin typeface="Open Sans"/>
                <a:ea typeface="Open Sans"/>
                <a:cs typeface="Open Sans"/>
                <a:sym typeface="Open Sans"/>
              </a:defRPr>
            </a:lvl4pPr>
            <a:lvl5pPr marL="0" indent="2273300">
              <a:lnSpc>
                <a:spcPct val="100000"/>
              </a:lnSpc>
              <a:spcBef>
                <a:spcPts val="400"/>
              </a:spcBef>
              <a:buSzTx/>
              <a:buFontTx/>
              <a:buNone/>
              <a:defRPr b="1" sz="1800">
                <a:solidFill>
                  <a:srgbClr val="2D2015"/>
                </a:solidFill>
                <a:latin typeface="Open Sans"/>
                <a:ea typeface="Open Sans"/>
                <a:cs typeface="Open Sans"/>
                <a:sym typeface="Open Sans"/>
              </a:defRPr>
            </a:lvl5pPr>
          </a:lstStyle>
          <a:p>
            <a:pPr/>
            <a:r>
              <a:t>Caption text can go here. Just a short one of about 15 words or so. </a:t>
            </a:r>
          </a:p>
          <a:p>
            <a:pPr lvl="1"/>
            <a:r>
              <a:t/>
            </a:r>
          </a:p>
          <a:p>
            <a:pPr lvl="2"/>
            <a:r>
              <a:t/>
            </a:r>
          </a:p>
          <a:p>
            <a:pPr lvl="3"/>
            <a:r>
              <a:t/>
            </a:r>
          </a:p>
          <a:p>
            <a:pPr lvl="4"/>
            <a:r>
              <a:t/>
            </a:r>
          </a:p>
        </p:txBody>
      </p:sp>
      <p:sp>
        <p:nvSpPr>
          <p:cNvPr id="119" name="Picture Placeholder 5"/>
          <p:cNvSpPr/>
          <p:nvPr>
            <p:ph type="pic" sz="half" idx="21"/>
          </p:nvPr>
        </p:nvSpPr>
        <p:spPr>
          <a:xfrm>
            <a:off x="785285" y="1349375"/>
            <a:ext cx="6966899" cy="3659188"/>
          </a:xfrm>
          <a:prstGeom prst="rect">
            <a:avLst/>
          </a:prstGeom>
        </p:spPr>
        <p:txBody>
          <a:bodyPr lIns="91439" rIns="91439"/>
          <a:lstStyle/>
          <a:p>
            <a:pPr/>
          </a:p>
        </p:txBody>
      </p:sp>
      <p:sp>
        <p:nvSpPr>
          <p:cNvPr id="120" name="One photo"/>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One photo</a:t>
            </a:r>
          </a:p>
        </p:txBody>
      </p:sp>
      <p:sp>
        <p:nvSpPr>
          <p:cNvPr id="121"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Image Slide 3">
    <p:spTree>
      <p:nvGrpSpPr>
        <p:cNvPr id="1" name=""/>
        <p:cNvGrpSpPr/>
        <p:nvPr/>
      </p:nvGrpSpPr>
      <p:grpSpPr>
        <a:xfrm>
          <a:off x="0" y="0"/>
          <a:ext cx="0" cy="0"/>
          <a:chOff x="0" y="0"/>
          <a:chExt cx="0" cy="0"/>
        </a:xfrm>
      </p:grpSpPr>
      <p:pic>
        <p:nvPicPr>
          <p:cNvPr id="128" name="Picture 8" descr="Picture 8"/>
          <p:cNvPicPr>
            <a:picLocks noChangeAspect="1"/>
          </p:cNvPicPr>
          <p:nvPr/>
        </p:nvPicPr>
        <p:blipFill>
          <a:blip r:embed="rId2">
            <a:extLst/>
          </a:blip>
          <a:stretch>
            <a:fillRect/>
          </a:stretch>
        </p:blipFill>
        <p:spPr>
          <a:xfrm>
            <a:off x="-9064" y="3578"/>
            <a:ext cx="12201063" cy="6863098"/>
          </a:xfrm>
          <a:prstGeom prst="rect">
            <a:avLst/>
          </a:prstGeom>
          <a:ln w="12700">
            <a:miter lim="400000"/>
          </a:ln>
        </p:spPr>
      </p:pic>
      <p:sp>
        <p:nvSpPr>
          <p:cNvPr id="129" name="Body Level One…"/>
          <p:cNvSpPr txBox="1"/>
          <p:nvPr>
            <p:ph type="body" sz="quarter" idx="1" hasCustomPrompt="1"/>
          </p:nvPr>
        </p:nvSpPr>
        <p:spPr>
          <a:xfrm>
            <a:off x="8563141" y="3935509"/>
            <a:ext cx="3071878" cy="1206501"/>
          </a:xfrm>
          <a:prstGeom prst="rect">
            <a:avLst/>
          </a:prstGeom>
        </p:spPr>
        <p:txBody>
          <a:bodyPr>
            <a:normAutofit fontScale="100000" lnSpcReduction="0"/>
          </a:bodyPr>
          <a:lstStyle>
            <a:lvl1pPr marL="0" indent="0">
              <a:lnSpc>
                <a:spcPct val="100000"/>
              </a:lnSpc>
              <a:spcBef>
                <a:spcPts val="400"/>
              </a:spcBef>
              <a:buSzTx/>
              <a:buFontTx/>
              <a:buNone/>
              <a:defRPr b="1" sz="1800">
                <a:solidFill>
                  <a:srgbClr val="2D2015"/>
                </a:solidFill>
                <a:latin typeface="Open Sans"/>
                <a:ea typeface="Open Sans"/>
                <a:cs typeface="Open Sans"/>
                <a:sym typeface="Open Sans"/>
              </a:defRPr>
            </a:lvl1pPr>
            <a:lvl2pPr marL="0" indent="992187">
              <a:lnSpc>
                <a:spcPct val="100000"/>
              </a:lnSpc>
              <a:spcBef>
                <a:spcPts val="400"/>
              </a:spcBef>
              <a:buSzTx/>
              <a:buFontTx/>
              <a:buNone/>
              <a:defRPr b="1" sz="1800">
                <a:solidFill>
                  <a:srgbClr val="2D2015"/>
                </a:solidFill>
                <a:latin typeface="Open Sans"/>
                <a:ea typeface="Open Sans"/>
                <a:cs typeface="Open Sans"/>
                <a:sym typeface="Open Sans"/>
              </a:defRPr>
            </a:lvl2pPr>
            <a:lvl3pPr marL="0" indent="1457325">
              <a:lnSpc>
                <a:spcPct val="100000"/>
              </a:lnSpc>
              <a:spcBef>
                <a:spcPts val="400"/>
              </a:spcBef>
              <a:buSzTx/>
              <a:buFontTx/>
              <a:buNone/>
              <a:defRPr b="1" sz="1800">
                <a:solidFill>
                  <a:srgbClr val="2D2015"/>
                </a:solidFill>
                <a:latin typeface="Open Sans"/>
                <a:ea typeface="Open Sans"/>
                <a:cs typeface="Open Sans"/>
                <a:sym typeface="Open Sans"/>
              </a:defRPr>
            </a:lvl3pPr>
            <a:lvl4pPr marL="0" indent="1865313">
              <a:lnSpc>
                <a:spcPct val="100000"/>
              </a:lnSpc>
              <a:spcBef>
                <a:spcPts val="400"/>
              </a:spcBef>
              <a:buSzTx/>
              <a:buFontTx/>
              <a:buNone/>
              <a:defRPr b="1" sz="1800">
                <a:solidFill>
                  <a:srgbClr val="2D2015"/>
                </a:solidFill>
                <a:latin typeface="Open Sans"/>
                <a:ea typeface="Open Sans"/>
                <a:cs typeface="Open Sans"/>
                <a:sym typeface="Open Sans"/>
              </a:defRPr>
            </a:lvl4pPr>
            <a:lvl5pPr marL="0" indent="2273300">
              <a:lnSpc>
                <a:spcPct val="100000"/>
              </a:lnSpc>
              <a:spcBef>
                <a:spcPts val="400"/>
              </a:spcBef>
              <a:buSzTx/>
              <a:buFontTx/>
              <a:buNone/>
              <a:defRPr b="1" sz="1800">
                <a:solidFill>
                  <a:srgbClr val="2D2015"/>
                </a:solidFill>
                <a:latin typeface="Open Sans"/>
                <a:ea typeface="Open Sans"/>
                <a:cs typeface="Open Sans"/>
                <a:sym typeface="Open Sans"/>
              </a:defRPr>
            </a:lvl5pPr>
          </a:lstStyle>
          <a:p>
            <a:pPr/>
            <a:r>
              <a:t>Caption text can go here. Just a short one of about 15 words or so. </a:t>
            </a:r>
          </a:p>
          <a:p>
            <a:pPr lvl="1"/>
            <a:r>
              <a:t/>
            </a:r>
          </a:p>
          <a:p>
            <a:pPr lvl="2"/>
            <a:r>
              <a:t/>
            </a:r>
          </a:p>
          <a:p>
            <a:pPr lvl="3"/>
            <a:r>
              <a:t/>
            </a:r>
          </a:p>
          <a:p>
            <a:pPr lvl="4"/>
            <a:r>
              <a:t/>
            </a:r>
          </a:p>
        </p:txBody>
      </p:sp>
      <p:sp>
        <p:nvSpPr>
          <p:cNvPr id="130" name="Picture Placeholder 3"/>
          <p:cNvSpPr/>
          <p:nvPr>
            <p:ph type="pic" sz="quarter" idx="21"/>
          </p:nvPr>
        </p:nvSpPr>
        <p:spPr>
          <a:xfrm>
            <a:off x="975785" y="1345604"/>
            <a:ext cx="3390901" cy="3795714"/>
          </a:xfrm>
          <a:prstGeom prst="rect">
            <a:avLst/>
          </a:prstGeom>
        </p:spPr>
        <p:txBody>
          <a:bodyPr lIns="91439" rIns="91439"/>
          <a:lstStyle/>
          <a:p>
            <a:pPr/>
          </a:p>
        </p:txBody>
      </p:sp>
      <p:sp>
        <p:nvSpPr>
          <p:cNvPr id="131" name="Picture Placeholder 6"/>
          <p:cNvSpPr/>
          <p:nvPr>
            <p:ph type="pic" sz="quarter" idx="22"/>
          </p:nvPr>
        </p:nvSpPr>
        <p:spPr>
          <a:xfrm>
            <a:off x="4768851" y="1345604"/>
            <a:ext cx="3344334" cy="3811588"/>
          </a:xfrm>
          <a:prstGeom prst="rect">
            <a:avLst/>
          </a:prstGeom>
        </p:spPr>
        <p:txBody>
          <a:bodyPr lIns="91439" rIns="91439"/>
          <a:lstStyle/>
          <a:p>
            <a:pPr/>
          </a:p>
        </p:txBody>
      </p:sp>
      <p:sp>
        <p:nvSpPr>
          <p:cNvPr id="132" name="Two photos"/>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Two photos</a:t>
            </a:r>
          </a:p>
        </p:txBody>
      </p:sp>
      <p:sp>
        <p:nvSpPr>
          <p:cNvPr id="133"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Video Slide">
    <p:spTree>
      <p:nvGrpSpPr>
        <p:cNvPr id="1" name=""/>
        <p:cNvGrpSpPr/>
        <p:nvPr/>
      </p:nvGrpSpPr>
      <p:grpSpPr>
        <a:xfrm>
          <a:off x="0" y="0"/>
          <a:ext cx="0" cy="0"/>
          <a:chOff x="0" y="0"/>
          <a:chExt cx="0" cy="0"/>
        </a:xfrm>
      </p:grpSpPr>
      <p:pic>
        <p:nvPicPr>
          <p:cNvPr id="140" name="Picture 8" descr="Picture 8"/>
          <p:cNvPicPr>
            <a:picLocks noChangeAspect="1"/>
          </p:cNvPicPr>
          <p:nvPr/>
        </p:nvPicPr>
        <p:blipFill>
          <a:blip r:embed="rId2">
            <a:extLst/>
          </a:blip>
          <a:stretch>
            <a:fillRect/>
          </a:stretch>
        </p:blipFill>
        <p:spPr>
          <a:xfrm>
            <a:off x="-9064" y="3578"/>
            <a:ext cx="12201063" cy="6863098"/>
          </a:xfrm>
          <a:prstGeom prst="rect">
            <a:avLst/>
          </a:prstGeom>
          <a:ln w="12700">
            <a:miter lim="400000"/>
          </a:ln>
        </p:spPr>
      </p:pic>
      <p:sp>
        <p:nvSpPr>
          <p:cNvPr id="141" name="Video"/>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Video</a:t>
            </a:r>
          </a:p>
        </p:txBody>
      </p:sp>
      <p:sp>
        <p:nvSpPr>
          <p:cNvPr id="142" name="Media Placeholder 4"/>
          <p:cNvSpPr/>
          <p:nvPr>
            <p:ph type="media" idx="21"/>
          </p:nvPr>
        </p:nvSpPr>
        <p:spPr>
          <a:xfrm>
            <a:off x="838200" y="1268412"/>
            <a:ext cx="10515600" cy="4104804"/>
          </a:xfrm>
          <a:prstGeom prst="rect">
            <a:avLst/>
          </a:prstGeom>
        </p:spPr>
        <p:txBody>
          <a:bodyPr lIns="91439" rIns="91439"/>
          <a:lstStyle/>
          <a:p>
            <a:pPr/>
          </a:p>
        </p:txBody>
      </p:sp>
      <p:sp>
        <p:nvSpPr>
          <p:cNvPr id="143"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Bullet Slide 3">
    <p:spTree>
      <p:nvGrpSpPr>
        <p:cNvPr id="1" name=""/>
        <p:cNvGrpSpPr/>
        <p:nvPr/>
      </p:nvGrpSpPr>
      <p:grpSpPr>
        <a:xfrm>
          <a:off x="0" y="0"/>
          <a:ext cx="0" cy="0"/>
          <a:chOff x="0" y="0"/>
          <a:chExt cx="0" cy="0"/>
        </a:xfrm>
      </p:grpSpPr>
      <p:pic>
        <p:nvPicPr>
          <p:cNvPr id="150" name="Picture 8" descr="Picture 8"/>
          <p:cNvPicPr>
            <a:picLocks noChangeAspect="1"/>
          </p:cNvPicPr>
          <p:nvPr/>
        </p:nvPicPr>
        <p:blipFill>
          <a:blip r:embed="rId2">
            <a:extLst/>
          </a:blip>
          <a:stretch>
            <a:fillRect/>
          </a:stretch>
        </p:blipFill>
        <p:spPr>
          <a:xfrm>
            <a:off x="-9064" y="3578"/>
            <a:ext cx="12201063" cy="6863098"/>
          </a:xfrm>
          <a:prstGeom prst="rect">
            <a:avLst/>
          </a:prstGeom>
          <a:ln w="12700">
            <a:miter lim="400000"/>
          </a:ln>
        </p:spPr>
      </p:pic>
      <p:sp>
        <p:nvSpPr>
          <p:cNvPr id="151" name="Body Level One…"/>
          <p:cNvSpPr txBox="1"/>
          <p:nvPr>
            <p:ph type="body" sz="half" idx="1" hasCustomPrompt="1"/>
          </p:nvPr>
        </p:nvSpPr>
        <p:spPr>
          <a:xfrm>
            <a:off x="838200" y="1341983"/>
            <a:ext cx="5037667" cy="3959226"/>
          </a:xfrm>
          <a:prstGeom prst="rect">
            <a:avLst/>
          </a:prstGeom>
        </p:spPr>
        <p:txBody>
          <a:bodyPr>
            <a:normAutofit fontScale="100000" lnSpcReduction="0"/>
          </a:bodyPr>
          <a:lstStyle>
            <a:lvl1pPr marL="447675" indent="-447675">
              <a:lnSpc>
                <a:spcPct val="100000"/>
              </a:lnSpc>
              <a:spcBef>
                <a:spcPts val="700"/>
              </a:spcBef>
              <a:buFontTx/>
              <a:buBlip>
                <a:blip r:embed="rId3"/>
              </a:buBlip>
              <a:defRPr b="1" sz="3200">
                <a:solidFill>
                  <a:srgbClr val="2D2015"/>
                </a:solidFill>
                <a:latin typeface="Open Sans"/>
                <a:ea typeface="Open Sans"/>
                <a:cs typeface="Open Sans"/>
                <a:sym typeface="Open Sans"/>
              </a:defRPr>
            </a:lvl1pPr>
            <a:lvl2pPr marL="0" indent="407987">
              <a:lnSpc>
                <a:spcPct val="100000"/>
              </a:lnSpc>
              <a:spcBef>
                <a:spcPts val="700"/>
              </a:spcBef>
              <a:buSzTx/>
              <a:buFontTx/>
              <a:buNone/>
              <a:defRPr b="1" sz="3200">
                <a:solidFill>
                  <a:srgbClr val="2D2015"/>
                </a:solidFill>
                <a:latin typeface="Open Sans"/>
                <a:ea typeface="Open Sans"/>
                <a:cs typeface="Open Sans"/>
                <a:sym typeface="Open Sans"/>
              </a:defRPr>
            </a:lvl2pPr>
            <a:lvl3pPr marL="0" indent="1457325">
              <a:lnSpc>
                <a:spcPct val="100000"/>
              </a:lnSpc>
              <a:spcBef>
                <a:spcPts val="700"/>
              </a:spcBef>
              <a:buSzTx/>
              <a:buFontTx/>
              <a:buNone/>
              <a:defRPr b="1" sz="3200">
                <a:solidFill>
                  <a:srgbClr val="2D2015"/>
                </a:solidFill>
                <a:latin typeface="Open Sans"/>
                <a:ea typeface="Open Sans"/>
                <a:cs typeface="Open Sans"/>
                <a:sym typeface="Open Sans"/>
              </a:defRPr>
            </a:lvl3pPr>
            <a:lvl4pPr marL="0" indent="1865313">
              <a:lnSpc>
                <a:spcPct val="100000"/>
              </a:lnSpc>
              <a:spcBef>
                <a:spcPts val="700"/>
              </a:spcBef>
              <a:buSzTx/>
              <a:buFontTx/>
              <a:buNone/>
              <a:defRPr b="1" sz="3200">
                <a:solidFill>
                  <a:srgbClr val="2D2015"/>
                </a:solidFill>
                <a:latin typeface="Open Sans"/>
                <a:ea typeface="Open Sans"/>
                <a:cs typeface="Open Sans"/>
                <a:sym typeface="Open Sans"/>
              </a:defRPr>
            </a:lvl4pPr>
            <a:lvl5pPr marL="0" indent="2273300">
              <a:lnSpc>
                <a:spcPct val="100000"/>
              </a:lnSpc>
              <a:spcBef>
                <a:spcPts val="700"/>
              </a:spcBef>
              <a:buSzTx/>
              <a:buFontTx/>
              <a:buNone/>
              <a:defRPr b="1" sz="3200">
                <a:solidFill>
                  <a:srgbClr val="2D2015"/>
                </a:solidFill>
                <a:latin typeface="Open Sans"/>
                <a:ea typeface="Open Sans"/>
                <a:cs typeface="Open Sans"/>
                <a:sym typeface="Open Sans"/>
              </a:defRPr>
            </a:lvl5pPr>
          </a:lstStyle>
          <a:p>
            <a:pPr/>
            <a:r>
              <a:t>Bullet point one</a:t>
            </a:r>
          </a:p>
          <a:p>
            <a:pPr lvl="1"/>
            <a:r>
              <a:t/>
            </a:r>
          </a:p>
          <a:p>
            <a:pPr lvl="2"/>
            <a:r>
              <a:t/>
            </a:r>
          </a:p>
          <a:p>
            <a:pPr lvl="3"/>
            <a:r>
              <a:t/>
            </a:r>
          </a:p>
          <a:p>
            <a:pPr lvl="4"/>
            <a:r>
              <a:t/>
            </a:r>
          </a:p>
        </p:txBody>
      </p:sp>
      <p:sp>
        <p:nvSpPr>
          <p:cNvPr id="152" name="Click to add title"/>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Click to add title</a:t>
            </a:r>
          </a:p>
        </p:txBody>
      </p:sp>
      <p:sp>
        <p:nvSpPr>
          <p:cNvPr id="153"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Image Slide 1">
    <p:spTree>
      <p:nvGrpSpPr>
        <p:cNvPr id="1" name=""/>
        <p:cNvGrpSpPr/>
        <p:nvPr/>
      </p:nvGrpSpPr>
      <p:grpSpPr>
        <a:xfrm>
          <a:off x="0" y="0"/>
          <a:ext cx="0" cy="0"/>
          <a:chOff x="0" y="0"/>
          <a:chExt cx="0" cy="0"/>
        </a:xfrm>
      </p:grpSpPr>
      <p:pic>
        <p:nvPicPr>
          <p:cNvPr id="160" name="Picture 8" descr="Picture 8"/>
          <p:cNvPicPr>
            <a:picLocks noChangeAspect="1"/>
          </p:cNvPicPr>
          <p:nvPr/>
        </p:nvPicPr>
        <p:blipFill>
          <a:blip r:embed="rId2">
            <a:extLst/>
          </a:blip>
          <a:stretch>
            <a:fillRect/>
          </a:stretch>
        </p:blipFill>
        <p:spPr>
          <a:xfrm>
            <a:off x="-9064" y="3578"/>
            <a:ext cx="12201061" cy="6863098"/>
          </a:xfrm>
          <a:prstGeom prst="rect">
            <a:avLst/>
          </a:prstGeom>
          <a:ln w="12700">
            <a:miter lim="400000"/>
          </a:ln>
        </p:spPr>
      </p:pic>
      <p:sp>
        <p:nvSpPr>
          <p:cNvPr id="161" name="Body Level One…"/>
          <p:cNvSpPr txBox="1"/>
          <p:nvPr>
            <p:ph type="body" sz="half" idx="1" hasCustomPrompt="1"/>
          </p:nvPr>
        </p:nvSpPr>
        <p:spPr>
          <a:xfrm>
            <a:off x="719667" y="1341438"/>
            <a:ext cx="4993218" cy="3959226"/>
          </a:xfrm>
          <a:prstGeom prst="rect">
            <a:avLst/>
          </a:prstGeom>
        </p:spPr>
        <p:txBody>
          <a:bodyPr>
            <a:normAutofit fontScale="100000" lnSpcReduction="0"/>
          </a:bodyPr>
          <a:lstStyle>
            <a:lvl1pPr marL="0" indent="0">
              <a:lnSpc>
                <a:spcPct val="100000"/>
              </a:lnSpc>
              <a:spcBef>
                <a:spcPts val="400"/>
              </a:spcBef>
              <a:buSzTx/>
              <a:buFontTx/>
              <a:buNone/>
              <a:defRPr b="1" sz="1800">
                <a:solidFill>
                  <a:srgbClr val="2D2015"/>
                </a:solidFill>
                <a:latin typeface="Open Sans"/>
                <a:ea typeface="Open Sans"/>
                <a:cs typeface="Open Sans"/>
                <a:sym typeface="Open Sans"/>
              </a:defRPr>
            </a:lvl1pPr>
            <a:lvl2pPr marL="0" indent="992187">
              <a:lnSpc>
                <a:spcPct val="100000"/>
              </a:lnSpc>
              <a:spcBef>
                <a:spcPts val="400"/>
              </a:spcBef>
              <a:buSzTx/>
              <a:buFontTx/>
              <a:buNone/>
              <a:defRPr b="1" sz="1800">
                <a:solidFill>
                  <a:srgbClr val="2D2015"/>
                </a:solidFill>
                <a:latin typeface="Open Sans"/>
                <a:ea typeface="Open Sans"/>
                <a:cs typeface="Open Sans"/>
                <a:sym typeface="Open Sans"/>
              </a:defRPr>
            </a:lvl2pPr>
            <a:lvl3pPr marL="0" indent="1457325">
              <a:lnSpc>
                <a:spcPct val="100000"/>
              </a:lnSpc>
              <a:spcBef>
                <a:spcPts val="400"/>
              </a:spcBef>
              <a:buSzTx/>
              <a:buFontTx/>
              <a:buNone/>
              <a:defRPr b="1" sz="1800">
                <a:solidFill>
                  <a:srgbClr val="2D2015"/>
                </a:solidFill>
                <a:latin typeface="Open Sans"/>
                <a:ea typeface="Open Sans"/>
                <a:cs typeface="Open Sans"/>
                <a:sym typeface="Open Sans"/>
              </a:defRPr>
            </a:lvl3pPr>
            <a:lvl4pPr marL="0" indent="1865313">
              <a:lnSpc>
                <a:spcPct val="100000"/>
              </a:lnSpc>
              <a:spcBef>
                <a:spcPts val="400"/>
              </a:spcBef>
              <a:buSzTx/>
              <a:buFontTx/>
              <a:buNone/>
              <a:defRPr b="1" sz="1800">
                <a:solidFill>
                  <a:srgbClr val="2D2015"/>
                </a:solidFill>
                <a:latin typeface="Open Sans"/>
                <a:ea typeface="Open Sans"/>
                <a:cs typeface="Open Sans"/>
                <a:sym typeface="Open Sans"/>
              </a:defRPr>
            </a:lvl4pPr>
            <a:lvl5pPr marL="0" indent="2273300">
              <a:lnSpc>
                <a:spcPct val="100000"/>
              </a:lnSpc>
              <a:spcBef>
                <a:spcPts val="400"/>
              </a:spcBef>
              <a:buSzTx/>
              <a:buFontTx/>
              <a:buNone/>
              <a:defRPr b="1" sz="1800">
                <a:solidFill>
                  <a:srgbClr val="2D2015"/>
                </a:solidFill>
                <a:latin typeface="Open Sans"/>
                <a:ea typeface="Open Sans"/>
                <a:cs typeface="Open Sans"/>
                <a:sym typeface="Open Sans"/>
              </a:defRPr>
            </a:lvl5pPr>
          </a:lstStyle>
          <a:p>
            <a:pPr/>
            <a:r>
              <a:t>‘This could be a pull quote from the person in the photo. ‘Because of climate change and drought, I worry a lot about food’ Quote attribution here in this style</a:t>
            </a:r>
          </a:p>
          <a:p>
            <a:pPr lvl="1"/>
            <a:r>
              <a:t/>
            </a:r>
          </a:p>
          <a:p>
            <a:pPr lvl="2"/>
            <a:r>
              <a:t/>
            </a:r>
          </a:p>
          <a:p>
            <a:pPr lvl="3"/>
            <a:r>
              <a:t/>
            </a:r>
          </a:p>
          <a:p>
            <a:pPr lvl="4"/>
            <a:r>
              <a:t/>
            </a:r>
          </a:p>
        </p:txBody>
      </p:sp>
      <p:sp>
        <p:nvSpPr>
          <p:cNvPr id="162" name="Picture Placeholder 4"/>
          <p:cNvSpPr/>
          <p:nvPr>
            <p:ph type="pic" sz="half" idx="21"/>
          </p:nvPr>
        </p:nvSpPr>
        <p:spPr>
          <a:xfrm>
            <a:off x="5880100" y="1341437"/>
            <a:ext cx="5541963" cy="3763964"/>
          </a:xfrm>
          <a:prstGeom prst="rect">
            <a:avLst/>
          </a:prstGeom>
        </p:spPr>
        <p:txBody>
          <a:bodyPr lIns="91439" rIns="91439"/>
          <a:lstStyle/>
          <a:p>
            <a:pPr/>
          </a:p>
        </p:txBody>
      </p:sp>
      <p:sp>
        <p:nvSpPr>
          <p:cNvPr id="163" name="Photo with quote"/>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Photo with quote</a:t>
            </a:r>
          </a:p>
        </p:txBody>
      </p:sp>
      <p:sp>
        <p:nvSpPr>
          <p:cNvPr id="164"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Image Slide 2">
    <p:spTree>
      <p:nvGrpSpPr>
        <p:cNvPr id="1" name=""/>
        <p:cNvGrpSpPr/>
        <p:nvPr/>
      </p:nvGrpSpPr>
      <p:grpSpPr>
        <a:xfrm>
          <a:off x="0" y="0"/>
          <a:ext cx="0" cy="0"/>
          <a:chOff x="0" y="0"/>
          <a:chExt cx="0" cy="0"/>
        </a:xfrm>
      </p:grpSpPr>
      <p:pic>
        <p:nvPicPr>
          <p:cNvPr id="171" name="Picture 8" descr="Picture 8"/>
          <p:cNvPicPr>
            <a:picLocks noChangeAspect="1"/>
          </p:cNvPicPr>
          <p:nvPr/>
        </p:nvPicPr>
        <p:blipFill>
          <a:blip r:embed="rId2">
            <a:extLst/>
          </a:blip>
          <a:stretch>
            <a:fillRect/>
          </a:stretch>
        </p:blipFill>
        <p:spPr>
          <a:xfrm>
            <a:off x="-9064" y="3578"/>
            <a:ext cx="12201061" cy="6863098"/>
          </a:xfrm>
          <a:prstGeom prst="rect">
            <a:avLst/>
          </a:prstGeom>
          <a:ln w="12700">
            <a:miter lim="400000"/>
          </a:ln>
        </p:spPr>
      </p:pic>
      <p:sp>
        <p:nvSpPr>
          <p:cNvPr id="172" name="Body Level One…"/>
          <p:cNvSpPr txBox="1"/>
          <p:nvPr>
            <p:ph type="body" sz="quarter" idx="1" hasCustomPrompt="1"/>
          </p:nvPr>
        </p:nvSpPr>
        <p:spPr>
          <a:xfrm>
            <a:off x="7987707" y="4005064"/>
            <a:ext cx="3071878" cy="1003500"/>
          </a:xfrm>
          <a:prstGeom prst="rect">
            <a:avLst/>
          </a:prstGeom>
        </p:spPr>
        <p:txBody>
          <a:bodyPr>
            <a:normAutofit fontScale="100000" lnSpcReduction="0"/>
          </a:bodyPr>
          <a:lstStyle>
            <a:lvl1pPr marL="0" indent="0">
              <a:lnSpc>
                <a:spcPct val="100000"/>
              </a:lnSpc>
              <a:spcBef>
                <a:spcPts val="400"/>
              </a:spcBef>
              <a:buSzTx/>
              <a:buFontTx/>
              <a:buNone/>
              <a:defRPr b="1" sz="1800">
                <a:solidFill>
                  <a:srgbClr val="2D2015"/>
                </a:solidFill>
                <a:latin typeface="Open Sans"/>
                <a:ea typeface="Open Sans"/>
                <a:cs typeface="Open Sans"/>
                <a:sym typeface="Open Sans"/>
              </a:defRPr>
            </a:lvl1pPr>
            <a:lvl2pPr marL="0" indent="992187">
              <a:lnSpc>
                <a:spcPct val="100000"/>
              </a:lnSpc>
              <a:spcBef>
                <a:spcPts val="400"/>
              </a:spcBef>
              <a:buSzTx/>
              <a:buFontTx/>
              <a:buNone/>
              <a:defRPr b="1" sz="1800">
                <a:solidFill>
                  <a:srgbClr val="2D2015"/>
                </a:solidFill>
                <a:latin typeface="Open Sans"/>
                <a:ea typeface="Open Sans"/>
                <a:cs typeface="Open Sans"/>
                <a:sym typeface="Open Sans"/>
              </a:defRPr>
            </a:lvl2pPr>
            <a:lvl3pPr marL="0" indent="1457325">
              <a:lnSpc>
                <a:spcPct val="100000"/>
              </a:lnSpc>
              <a:spcBef>
                <a:spcPts val="400"/>
              </a:spcBef>
              <a:buSzTx/>
              <a:buFontTx/>
              <a:buNone/>
              <a:defRPr b="1" sz="1800">
                <a:solidFill>
                  <a:srgbClr val="2D2015"/>
                </a:solidFill>
                <a:latin typeface="Open Sans"/>
                <a:ea typeface="Open Sans"/>
                <a:cs typeface="Open Sans"/>
                <a:sym typeface="Open Sans"/>
              </a:defRPr>
            </a:lvl3pPr>
            <a:lvl4pPr marL="0" indent="1865313">
              <a:lnSpc>
                <a:spcPct val="100000"/>
              </a:lnSpc>
              <a:spcBef>
                <a:spcPts val="400"/>
              </a:spcBef>
              <a:buSzTx/>
              <a:buFontTx/>
              <a:buNone/>
              <a:defRPr b="1" sz="1800">
                <a:solidFill>
                  <a:srgbClr val="2D2015"/>
                </a:solidFill>
                <a:latin typeface="Open Sans"/>
                <a:ea typeface="Open Sans"/>
                <a:cs typeface="Open Sans"/>
                <a:sym typeface="Open Sans"/>
              </a:defRPr>
            </a:lvl4pPr>
            <a:lvl5pPr marL="0" indent="2273300">
              <a:lnSpc>
                <a:spcPct val="100000"/>
              </a:lnSpc>
              <a:spcBef>
                <a:spcPts val="400"/>
              </a:spcBef>
              <a:buSzTx/>
              <a:buFontTx/>
              <a:buNone/>
              <a:defRPr b="1" sz="1800">
                <a:solidFill>
                  <a:srgbClr val="2D2015"/>
                </a:solidFill>
                <a:latin typeface="Open Sans"/>
                <a:ea typeface="Open Sans"/>
                <a:cs typeface="Open Sans"/>
                <a:sym typeface="Open Sans"/>
              </a:defRPr>
            </a:lvl5pPr>
          </a:lstStyle>
          <a:p>
            <a:pPr/>
            <a:r>
              <a:t>Caption text can go here. Just a short one of about 15 words or so. </a:t>
            </a:r>
          </a:p>
          <a:p>
            <a:pPr lvl="1"/>
            <a:r>
              <a:t/>
            </a:r>
          </a:p>
          <a:p>
            <a:pPr lvl="2"/>
            <a:r>
              <a:t/>
            </a:r>
          </a:p>
          <a:p>
            <a:pPr lvl="3"/>
            <a:r>
              <a:t/>
            </a:r>
          </a:p>
          <a:p>
            <a:pPr lvl="4"/>
            <a:r>
              <a:t/>
            </a:r>
          </a:p>
        </p:txBody>
      </p:sp>
      <p:sp>
        <p:nvSpPr>
          <p:cNvPr id="173" name="Picture Placeholder 5"/>
          <p:cNvSpPr/>
          <p:nvPr>
            <p:ph type="pic" sz="half" idx="21"/>
          </p:nvPr>
        </p:nvSpPr>
        <p:spPr>
          <a:xfrm>
            <a:off x="785285" y="1349375"/>
            <a:ext cx="6966899" cy="3659188"/>
          </a:xfrm>
          <a:prstGeom prst="rect">
            <a:avLst/>
          </a:prstGeom>
        </p:spPr>
        <p:txBody>
          <a:bodyPr lIns="91439" rIns="91439"/>
          <a:lstStyle/>
          <a:p>
            <a:pPr/>
          </a:p>
        </p:txBody>
      </p:sp>
      <p:sp>
        <p:nvSpPr>
          <p:cNvPr id="174" name="One photo"/>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One photo</a:t>
            </a:r>
          </a:p>
        </p:txBody>
      </p:sp>
      <p:sp>
        <p:nvSpPr>
          <p:cNvPr id="175"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Image Slide 3">
    <p:spTree>
      <p:nvGrpSpPr>
        <p:cNvPr id="1" name=""/>
        <p:cNvGrpSpPr/>
        <p:nvPr/>
      </p:nvGrpSpPr>
      <p:grpSpPr>
        <a:xfrm>
          <a:off x="0" y="0"/>
          <a:ext cx="0" cy="0"/>
          <a:chOff x="0" y="0"/>
          <a:chExt cx="0" cy="0"/>
        </a:xfrm>
      </p:grpSpPr>
      <p:pic>
        <p:nvPicPr>
          <p:cNvPr id="182" name="Picture 8" descr="Picture 8"/>
          <p:cNvPicPr>
            <a:picLocks noChangeAspect="1"/>
          </p:cNvPicPr>
          <p:nvPr/>
        </p:nvPicPr>
        <p:blipFill>
          <a:blip r:embed="rId2">
            <a:extLst/>
          </a:blip>
          <a:stretch>
            <a:fillRect/>
          </a:stretch>
        </p:blipFill>
        <p:spPr>
          <a:xfrm>
            <a:off x="-9064" y="3578"/>
            <a:ext cx="12201061" cy="6863098"/>
          </a:xfrm>
          <a:prstGeom prst="rect">
            <a:avLst/>
          </a:prstGeom>
          <a:ln w="12700">
            <a:miter lim="400000"/>
          </a:ln>
        </p:spPr>
      </p:pic>
      <p:sp>
        <p:nvSpPr>
          <p:cNvPr id="183" name="Body Level One…"/>
          <p:cNvSpPr txBox="1"/>
          <p:nvPr>
            <p:ph type="body" sz="quarter" idx="1" hasCustomPrompt="1"/>
          </p:nvPr>
        </p:nvSpPr>
        <p:spPr>
          <a:xfrm>
            <a:off x="8563141" y="3935509"/>
            <a:ext cx="3071878" cy="1206501"/>
          </a:xfrm>
          <a:prstGeom prst="rect">
            <a:avLst/>
          </a:prstGeom>
        </p:spPr>
        <p:txBody>
          <a:bodyPr>
            <a:normAutofit fontScale="100000" lnSpcReduction="0"/>
          </a:bodyPr>
          <a:lstStyle>
            <a:lvl1pPr marL="0" indent="0">
              <a:lnSpc>
                <a:spcPct val="100000"/>
              </a:lnSpc>
              <a:spcBef>
                <a:spcPts val="400"/>
              </a:spcBef>
              <a:buSzTx/>
              <a:buFontTx/>
              <a:buNone/>
              <a:defRPr b="1" sz="1800">
                <a:solidFill>
                  <a:srgbClr val="2D2015"/>
                </a:solidFill>
                <a:latin typeface="Open Sans"/>
                <a:ea typeface="Open Sans"/>
                <a:cs typeface="Open Sans"/>
                <a:sym typeface="Open Sans"/>
              </a:defRPr>
            </a:lvl1pPr>
            <a:lvl2pPr marL="0" indent="992187">
              <a:lnSpc>
                <a:spcPct val="100000"/>
              </a:lnSpc>
              <a:spcBef>
                <a:spcPts val="400"/>
              </a:spcBef>
              <a:buSzTx/>
              <a:buFontTx/>
              <a:buNone/>
              <a:defRPr b="1" sz="1800">
                <a:solidFill>
                  <a:srgbClr val="2D2015"/>
                </a:solidFill>
                <a:latin typeface="Open Sans"/>
                <a:ea typeface="Open Sans"/>
                <a:cs typeface="Open Sans"/>
                <a:sym typeface="Open Sans"/>
              </a:defRPr>
            </a:lvl2pPr>
            <a:lvl3pPr marL="0" indent="1457325">
              <a:lnSpc>
                <a:spcPct val="100000"/>
              </a:lnSpc>
              <a:spcBef>
                <a:spcPts val="400"/>
              </a:spcBef>
              <a:buSzTx/>
              <a:buFontTx/>
              <a:buNone/>
              <a:defRPr b="1" sz="1800">
                <a:solidFill>
                  <a:srgbClr val="2D2015"/>
                </a:solidFill>
                <a:latin typeface="Open Sans"/>
                <a:ea typeface="Open Sans"/>
                <a:cs typeface="Open Sans"/>
                <a:sym typeface="Open Sans"/>
              </a:defRPr>
            </a:lvl3pPr>
            <a:lvl4pPr marL="0" indent="1865313">
              <a:lnSpc>
                <a:spcPct val="100000"/>
              </a:lnSpc>
              <a:spcBef>
                <a:spcPts val="400"/>
              </a:spcBef>
              <a:buSzTx/>
              <a:buFontTx/>
              <a:buNone/>
              <a:defRPr b="1" sz="1800">
                <a:solidFill>
                  <a:srgbClr val="2D2015"/>
                </a:solidFill>
                <a:latin typeface="Open Sans"/>
                <a:ea typeface="Open Sans"/>
                <a:cs typeface="Open Sans"/>
                <a:sym typeface="Open Sans"/>
              </a:defRPr>
            </a:lvl4pPr>
            <a:lvl5pPr marL="0" indent="2273300">
              <a:lnSpc>
                <a:spcPct val="100000"/>
              </a:lnSpc>
              <a:spcBef>
                <a:spcPts val="400"/>
              </a:spcBef>
              <a:buSzTx/>
              <a:buFontTx/>
              <a:buNone/>
              <a:defRPr b="1" sz="1800">
                <a:solidFill>
                  <a:srgbClr val="2D2015"/>
                </a:solidFill>
                <a:latin typeface="Open Sans"/>
                <a:ea typeface="Open Sans"/>
                <a:cs typeface="Open Sans"/>
                <a:sym typeface="Open Sans"/>
              </a:defRPr>
            </a:lvl5pPr>
          </a:lstStyle>
          <a:p>
            <a:pPr/>
            <a:r>
              <a:t>Caption text can go here. Just a short one of about 15 words or so. </a:t>
            </a:r>
          </a:p>
          <a:p>
            <a:pPr lvl="1"/>
            <a:r>
              <a:t/>
            </a:r>
          </a:p>
          <a:p>
            <a:pPr lvl="2"/>
            <a:r>
              <a:t/>
            </a:r>
          </a:p>
          <a:p>
            <a:pPr lvl="3"/>
            <a:r>
              <a:t/>
            </a:r>
          </a:p>
          <a:p>
            <a:pPr lvl="4"/>
            <a:r>
              <a:t/>
            </a:r>
          </a:p>
        </p:txBody>
      </p:sp>
      <p:sp>
        <p:nvSpPr>
          <p:cNvPr id="184" name="Picture Placeholder 3"/>
          <p:cNvSpPr/>
          <p:nvPr>
            <p:ph type="pic" sz="quarter" idx="21"/>
          </p:nvPr>
        </p:nvSpPr>
        <p:spPr>
          <a:xfrm>
            <a:off x="975785" y="1345604"/>
            <a:ext cx="3390901" cy="3795714"/>
          </a:xfrm>
          <a:prstGeom prst="rect">
            <a:avLst/>
          </a:prstGeom>
        </p:spPr>
        <p:txBody>
          <a:bodyPr lIns="91439" rIns="91439"/>
          <a:lstStyle/>
          <a:p>
            <a:pPr/>
          </a:p>
        </p:txBody>
      </p:sp>
      <p:sp>
        <p:nvSpPr>
          <p:cNvPr id="185" name="Picture Placeholder 6"/>
          <p:cNvSpPr/>
          <p:nvPr>
            <p:ph type="pic" sz="quarter" idx="22"/>
          </p:nvPr>
        </p:nvSpPr>
        <p:spPr>
          <a:xfrm>
            <a:off x="4768851" y="1345604"/>
            <a:ext cx="3344334" cy="3811588"/>
          </a:xfrm>
          <a:prstGeom prst="rect">
            <a:avLst/>
          </a:prstGeom>
        </p:spPr>
        <p:txBody>
          <a:bodyPr lIns="91439" rIns="91439"/>
          <a:lstStyle/>
          <a:p>
            <a:pPr/>
          </a:p>
        </p:txBody>
      </p:sp>
      <p:sp>
        <p:nvSpPr>
          <p:cNvPr id="186" name="Two photos"/>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Two photos</a:t>
            </a:r>
          </a:p>
        </p:txBody>
      </p:sp>
      <p:sp>
        <p:nvSpPr>
          <p:cNvPr id="187"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Video Slide">
    <p:spTree>
      <p:nvGrpSpPr>
        <p:cNvPr id="1" name=""/>
        <p:cNvGrpSpPr/>
        <p:nvPr/>
      </p:nvGrpSpPr>
      <p:grpSpPr>
        <a:xfrm>
          <a:off x="0" y="0"/>
          <a:ext cx="0" cy="0"/>
          <a:chOff x="0" y="0"/>
          <a:chExt cx="0" cy="0"/>
        </a:xfrm>
      </p:grpSpPr>
      <p:pic>
        <p:nvPicPr>
          <p:cNvPr id="194" name="Picture 8" descr="Picture 8"/>
          <p:cNvPicPr>
            <a:picLocks noChangeAspect="1"/>
          </p:cNvPicPr>
          <p:nvPr/>
        </p:nvPicPr>
        <p:blipFill>
          <a:blip r:embed="rId2">
            <a:extLst/>
          </a:blip>
          <a:stretch>
            <a:fillRect/>
          </a:stretch>
        </p:blipFill>
        <p:spPr>
          <a:xfrm>
            <a:off x="-9064" y="3578"/>
            <a:ext cx="12201061" cy="6863098"/>
          </a:xfrm>
          <a:prstGeom prst="rect">
            <a:avLst/>
          </a:prstGeom>
          <a:ln w="12700">
            <a:miter lim="400000"/>
          </a:ln>
        </p:spPr>
      </p:pic>
      <p:sp>
        <p:nvSpPr>
          <p:cNvPr id="195" name="Video"/>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Video</a:t>
            </a:r>
          </a:p>
        </p:txBody>
      </p:sp>
      <p:sp>
        <p:nvSpPr>
          <p:cNvPr id="196" name="Media Placeholder 4"/>
          <p:cNvSpPr/>
          <p:nvPr>
            <p:ph type="media" idx="21"/>
          </p:nvPr>
        </p:nvSpPr>
        <p:spPr>
          <a:xfrm>
            <a:off x="838200" y="1268412"/>
            <a:ext cx="10515600" cy="4104804"/>
          </a:xfrm>
          <a:prstGeom prst="rect">
            <a:avLst/>
          </a:prstGeom>
        </p:spPr>
        <p:txBody>
          <a:bodyPr lIns="91439" rIns="91439"/>
          <a:lstStyle/>
          <a:p>
            <a:pPr/>
          </a:p>
        </p:txBody>
      </p:sp>
      <p:sp>
        <p:nvSpPr>
          <p:cNvPr id="197"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 Text with photo">
    <p:spTree>
      <p:nvGrpSpPr>
        <p:cNvPr id="1" name=""/>
        <p:cNvGrpSpPr/>
        <p:nvPr/>
      </p:nvGrpSpPr>
      <p:grpSpPr>
        <a:xfrm>
          <a:off x="0" y="0"/>
          <a:ext cx="0" cy="0"/>
          <a:chOff x="0" y="0"/>
          <a:chExt cx="0" cy="0"/>
        </a:xfrm>
      </p:grpSpPr>
      <p:sp>
        <p:nvSpPr>
          <p:cNvPr id="20" name="Picture Placeholder 7"/>
          <p:cNvSpPr/>
          <p:nvPr>
            <p:ph type="pic" sz="half" idx="21"/>
          </p:nvPr>
        </p:nvSpPr>
        <p:spPr>
          <a:xfrm>
            <a:off x="3215680" y="2132856"/>
            <a:ext cx="5927867" cy="3455716"/>
          </a:xfrm>
          <a:prstGeom prst="rect">
            <a:avLst/>
          </a:prstGeom>
        </p:spPr>
        <p:txBody>
          <a:bodyPr lIns="91439" rIns="91439"/>
          <a:lstStyle/>
          <a:p>
            <a:pPr/>
          </a:p>
        </p:txBody>
      </p:sp>
      <p:sp>
        <p:nvSpPr>
          <p:cNvPr id="21" name="Short title goes here"/>
          <p:cNvSpPr txBox="1"/>
          <p:nvPr>
            <p:ph type="title" hasCustomPrompt="1"/>
          </p:nvPr>
        </p:nvSpPr>
        <p:spPr>
          <a:prstGeom prst="rect">
            <a:avLst/>
          </a:prstGeom>
        </p:spPr>
        <p:txBody>
          <a:bodyPr/>
          <a:lstStyle/>
          <a:p>
            <a:pPr/>
            <a:r>
              <a:t>Short title goes here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ull page image 1">
    <p:spTree>
      <p:nvGrpSpPr>
        <p:cNvPr id="1" name=""/>
        <p:cNvGrpSpPr/>
        <p:nvPr/>
      </p:nvGrpSpPr>
      <p:grpSpPr>
        <a:xfrm>
          <a:off x="0" y="0"/>
          <a:ext cx="0" cy="0"/>
          <a:chOff x="0" y="0"/>
          <a:chExt cx="0" cy="0"/>
        </a:xfrm>
      </p:grpSpPr>
      <p:sp>
        <p:nvSpPr>
          <p:cNvPr id="204" name="Picture Placeholder 2"/>
          <p:cNvSpPr/>
          <p:nvPr>
            <p:ph type="pic" idx="21"/>
          </p:nvPr>
        </p:nvSpPr>
        <p:spPr>
          <a:xfrm>
            <a:off x="0" y="0"/>
            <a:ext cx="12192000" cy="6858000"/>
          </a:xfrm>
          <a:prstGeom prst="rect">
            <a:avLst/>
          </a:prstGeom>
        </p:spPr>
        <p:txBody>
          <a:bodyPr lIns="91439" rIns="91439"/>
          <a:lstStyle/>
          <a:p>
            <a:pPr/>
          </a:p>
        </p:txBody>
      </p:sp>
      <p:sp>
        <p:nvSpPr>
          <p:cNvPr id="2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ull page image 2">
    <p:spTree>
      <p:nvGrpSpPr>
        <p:cNvPr id="1" name=""/>
        <p:cNvGrpSpPr/>
        <p:nvPr/>
      </p:nvGrpSpPr>
      <p:grpSpPr>
        <a:xfrm>
          <a:off x="0" y="0"/>
          <a:ext cx="0" cy="0"/>
          <a:chOff x="0" y="0"/>
          <a:chExt cx="0" cy="0"/>
        </a:xfrm>
      </p:grpSpPr>
      <p:sp>
        <p:nvSpPr>
          <p:cNvPr id="212" name="Picture Placeholder 2"/>
          <p:cNvSpPr/>
          <p:nvPr>
            <p:ph type="pic" idx="21"/>
          </p:nvPr>
        </p:nvSpPr>
        <p:spPr>
          <a:xfrm>
            <a:off x="0" y="0"/>
            <a:ext cx="12192000" cy="6858000"/>
          </a:xfrm>
          <a:prstGeom prst="rect">
            <a:avLst/>
          </a:prstGeom>
        </p:spPr>
        <p:txBody>
          <a:bodyPr lIns="91439" rIns="91439"/>
          <a:lstStyle/>
          <a:p>
            <a:pPr/>
          </a:p>
        </p:txBody>
      </p:sp>
      <p:sp>
        <p:nvSpPr>
          <p:cNvPr id="213" name="Body Level One…"/>
          <p:cNvSpPr txBox="1"/>
          <p:nvPr>
            <p:ph type="body" sz="quarter" idx="1" hasCustomPrompt="1"/>
          </p:nvPr>
        </p:nvSpPr>
        <p:spPr>
          <a:xfrm>
            <a:off x="623391" y="476672"/>
            <a:ext cx="5256586" cy="2089151"/>
          </a:xfrm>
          <a:prstGeom prst="rect">
            <a:avLst/>
          </a:prstGeom>
        </p:spPr>
        <p:txBody>
          <a:bodyPr>
            <a:normAutofit fontScale="100000" lnSpcReduction="0"/>
          </a:bodyPr>
          <a:lstStyle>
            <a:lvl1pPr marL="0" indent="0">
              <a:buSzTx/>
              <a:buFontTx/>
              <a:buNone/>
              <a:defRPr b="1" sz="4800">
                <a:solidFill>
                  <a:srgbClr val="FF0000"/>
                </a:solidFill>
                <a:latin typeface="Mokoko XBold"/>
                <a:ea typeface="Mokoko XBold"/>
                <a:cs typeface="Mokoko XBold"/>
                <a:sym typeface="Mokoko XBold"/>
              </a:defRPr>
            </a:lvl1pPr>
            <a:lvl2pPr marL="914400" indent="-457200">
              <a:buFontTx/>
              <a:defRPr b="1" sz="4800">
                <a:solidFill>
                  <a:srgbClr val="FF0000"/>
                </a:solidFill>
                <a:latin typeface="Mokoko XBold"/>
                <a:ea typeface="Mokoko XBold"/>
                <a:cs typeface="Mokoko XBold"/>
                <a:sym typeface="Mokoko XBold"/>
              </a:defRPr>
            </a:lvl2pPr>
            <a:lvl3pPr marL="1463039" indent="-548639">
              <a:buFontTx/>
              <a:defRPr b="1" sz="4800">
                <a:solidFill>
                  <a:srgbClr val="FF0000"/>
                </a:solidFill>
                <a:latin typeface="Mokoko XBold"/>
                <a:ea typeface="Mokoko XBold"/>
                <a:cs typeface="Mokoko XBold"/>
                <a:sym typeface="Mokoko XBold"/>
              </a:defRPr>
            </a:lvl3pPr>
            <a:lvl4pPr marL="1981200" indent="-609600">
              <a:buFontTx/>
              <a:defRPr b="1" sz="4800">
                <a:solidFill>
                  <a:srgbClr val="FF0000"/>
                </a:solidFill>
                <a:latin typeface="Mokoko XBold"/>
                <a:ea typeface="Mokoko XBold"/>
                <a:cs typeface="Mokoko XBold"/>
                <a:sym typeface="Mokoko XBold"/>
              </a:defRPr>
            </a:lvl4pPr>
            <a:lvl5pPr marL="2438400" indent="-609600">
              <a:buFontTx/>
              <a:defRPr b="1" sz="4800">
                <a:solidFill>
                  <a:srgbClr val="FF0000"/>
                </a:solidFill>
                <a:latin typeface="Mokoko XBold"/>
                <a:ea typeface="Mokoko XBold"/>
                <a:cs typeface="Mokoko XBold"/>
                <a:sym typeface="Mokoko XBold"/>
              </a:defRPr>
            </a:lvl5pPr>
          </a:lstStyle>
          <a:p>
            <a:pPr/>
            <a:r>
              <a:t>‘Short quote over photo’</a:t>
            </a:r>
          </a:p>
          <a:p>
            <a:pPr lvl="1"/>
            <a:r>
              <a:t/>
            </a:r>
          </a:p>
          <a:p>
            <a:pPr lvl="2"/>
            <a:r>
              <a:t/>
            </a:r>
          </a:p>
          <a:p>
            <a:pPr lvl="3"/>
            <a:r>
              <a:t/>
            </a:r>
          </a:p>
          <a:p>
            <a:pPr lvl="4"/>
            <a:r>
              <a:t/>
            </a:r>
          </a:p>
        </p:txBody>
      </p:sp>
      <p:sp>
        <p:nvSpPr>
          <p:cNvPr id="2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nd Slide with Act Alliance">
    <p:spTree>
      <p:nvGrpSpPr>
        <p:cNvPr id="1" name=""/>
        <p:cNvGrpSpPr/>
        <p:nvPr/>
      </p:nvGrpSpPr>
      <p:grpSpPr>
        <a:xfrm>
          <a:off x="0" y="0"/>
          <a:ext cx="0" cy="0"/>
          <a:chOff x="0" y="0"/>
          <a:chExt cx="0" cy="0"/>
        </a:xfrm>
      </p:grpSpPr>
      <p:pic>
        <p:nvPicPr>
          <p:cNvPr id="221" name="Picture 6" descr="Picture 6"/>
          <p:cNvPicPr>
            <a:picLocks noChangeAspect="1"/>
          </p:cNvPicPr>
          <p:nvPr/>
        </p:nvPicPr>
        <p:blipFill>
          <a:blip r:embed="rId2">
            <a:extLst/>
          </a:blip>
          <a:stretch>
            <a:fillRect/>
          </a:stretch>
        </p:blipFill>
        <p:spPr>
          <a:xfrm>
            <a:off x="-59785" y="-12677"/>
            <a:ext cx="12251785" cy="6898816"/>
          </a:xfrm>
          <a:prstGeom prst="rect">
            <a:avLst/>
          </a:prstGeom>
          <a:ln w="12700">
            <a:miter lim="400000"/>
          </a:ln>
        </p:spPr>
      </p:pic>
      <p:pic>
        <p:nvPicPr>
          <p:cNvPr id="222" name="Picture 7" descr="Picture 7"/>
          <p:cNvPicPr>
            <a:picLocks noChangeAspect="1"/>
          </p:cNvPicPr>
          <p:nvPr/>
        </p:nvPicPr>
        <p:blipFill>
          <a:blip r:embed="rId3">
            <a:extLst/>
          </a:blip>
          <a:stretch>
            <a:fillRect/>
          </a:stretch>
        </p:blipFill>
        <p:spPr>
          <a:xfrm>
            <a:off x="335360" y="5445223"/>
            <a:ext cx="1944217" cy="438037"/>
          </a:xfrm>
          <a:prstGeom prst="rect">
            <a:avLst/>
          </a:prstGeom>
          <a:ln w="12700">
            <a:miter lim="400000"/>
          </a:ln>
        </p:spPr>
      </p:pic>
      <p:sp>
        <p:nvSpPr>
          <p:cNvPr id="223" name="TextBox 8"/>
          <p:cNvSpPr txBox="1"/>
          <p:nvPr/>
        </p:nvSpPr>
        <p:spPr>
          <a:xfrm>
            <a:off x="309071" y="6381327"/>
            <a:ext cx="10757766"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
                <a:latin typeface="Open Sans"/>
                <a:ea typeface="Open Sans"/>
                <a:cs typeface="Open Sans"/>
                <a:sym typeface="Open Sans"/>
              </a:defRPr>
            </a:lvl1pPr>
          </a:lstStyle>
          <a:p>
            <a:pPr/>
            <a:r>
              <a:t>Eng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p>
        </p:txBody>
      </p:sp>
      <p:sp>
        <p:nvSpPr>
          <p:cNvPr id="2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nd Slide">
    <p:spTree>
      <p:nvGrpSpPr>
        <p:cNvPr id="1" name=""/>
        <p:cNvGrpSpPr/>
        <p:nvPr/>
      </p:nvGrpSpPr>
      <p:grpSpPr>
        <a:xfrm>
          <a:off x="0" y="0"/>
          <a:ext cx="0" cy="0"/>
          <a:chOff x="0" y="0"/>
          <a:chExt cx="0" cy="0"/>
        </a:xfrm>
      </p:grpSpPr>
      <p:pic>
        <p:nvPicPr>
          <p:cNvPr id="231" name="Picture 4" descr="Picture 4"/>
          <p:cNvPicPr>
            <a:picLocks noChangeAspect="1"/>
          </p:cNvPicPr>
          <p:nvPr/>
        </p:nvPicPr>
        <p:blipFill>
          <a:blip r:embed="rId2">
            <a:extLst/>
          </a:blip>
          <a:stretch>
            <a:fillRect/>
          </a:stretch>
        </p:blipFill>
        <p:spPr>
          <a:xfrm>
            <a:off x="-13548" y="0"/>
            <a:ext cx="12205548" cy="6872780"/>
          </a:xfrm>
          <a:prstGeom prst="rect">
            <a:avLst/>
          </a:prstGeom>
          <a:ln w="12700">
            <a:miter lim="400000"/>
          </a:ln>
        </p:spPr>
      </p:pic>
      <p:sp>
        <p:nvSpPr>
          <p:cNvPr id="232" name="TextBox 5"/>
          <p:cNvSpPr txBox="1"/>
          <p:nvPr/>
        </p:nvSpPr>
        <p:spPr>
          <a:xfrm>
            <a:off x="813127" y="6381327"/>
            <a:ext cx="854952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
                <a:solidFill>
                  <a:srgbClr val="FFFFFF"/>
                </a:solidFill>
                <a:latin typeface="Open Sans"/>
                <a:ea typeface="Open Sans"/>
                <a:cs typeface="Open Sans"/>
                <a:sym typeface="Open Sans"/>
              </a:defRPr>
            </a:lvl1pPr>
          </a:lstStyle>
          <a:p>
            <a:pPr/>
            <a:r>
              <a:t>Christian Aid is a key member of ACT Alliance. Eng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p>
        </p:txBody>
      </p:sp>
      <p:sp>
        <p:nvSpPr>
          <p:cNvPr id="2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29" name="Picture 6" descr="Picture 6"/>
          <p:cNvPicPr>
            <a:picLocks noChangeAspect="1"/>
          </p:cNvPicPr>
          <p:nvPr/>
        </p:nvPicPr>
        <p:blipFill>
          <a:blip r:embed="rId2">
            <a:extLst/>
          </a:blip>
          <a:stretch>
            <a:fillRect/>
          </a:stretch>
        </p:blipFill>
        <p:spPr>
          <a:xfrm>
            <a:off x="-9064" y="3578"/>
            <a:ext cx="12201064" cy="6863098"/>
          </a:xfrm>
          <a:prstGeom prst="rect">
            <a:avLst/>
          </a:prstGeom>
          <a:ln w="12700">
            <a:miter lim="400000"/>
          </a:ln>
        </p:spPr>
      </p:pic>
      <p:sp>
        <p:nvSpPr>
          <p:cNvPr id="30" name="Slide Number"/>
          <p:cNvSpPr txBox="1"/>
          <p:nvPr>
            <p:ph type="sldNum" sz="quarter" idx="2"/>
          </p:nvPr>
        </p:nvSpPr>
        <p:spPr>
          <a:xfrm>
            <a:off x="0" y="0"/>
            <a:ext cx="443171" cy="437069"/>
          </a:xfrm>
          <a:prstGeom prst="rect">
            <a:avLst/>
          </a:prstGeom>
        </p:spPr>
        <p:txBody>
          <a:bodyPr anchor="t"/>
          <a:lstStyle>
            <a:lvl1pPr algn="l">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 Large photo">
    <p:spTree>
      <p:nvGrpSpPr>
        <p:cNvPr id="1" name=""/>
        <p:cNvGrpSpPr/>
        <p:nvPr/>
      </p:nvGrpSpPr>
      <p:grpSpPr>
        <a:xfrm>
          <a:off x="0" y="0"/>
          <a:ext cx="0" cy="0"/>
          <a:chOff x="0" y="0"/>
          <a:chExt cx="0" cy="0"/>
        </a:xfrm>
      </p:grpSpPr>
      <p:pic>
        <p:nvPicPr>
          <p:cNvPr id="37" name="Picture 6" descr="Picture 6"/>
          <p:cNvPicPr>
            <a:picLocks noChangeAspect="1"/>
          </p:cNvPicPr>
          <p:nvPr/>
        </p:nvPicPr>
        <p:blipFill>
          <a:blip r:embed="rId2">
            <a:extLst/>
          </a:blip>
          <a:stretch>
            <a:fillRect/>
          </a:stretch>
        </p:blipFill>
        <p:spPr>
          <a:xfrm>
            <a:off x="-9063" y="3578"/>
            <a:ext cx="12201061" cy="6863098"/>
          </a:xfrm>
          <a:prstGeom prst="rect">
            <a:avLst/>
          </a:prstGeom>
          <a:ln w="12700">
            <a:miter lim="400000"/>
          </a:ln>
        </p:spPr>
      </p:pic>
      <p:sp>
        <p:nvSpPr>
          <p:cNvPr id="38" name="Body Level One…"/>
          <p:cNvSpPr txBox="1"/>
          <p:nvPr>
            <p:ph type="body" sz="quarter" idx="1" hasCustomPrompt="1"/>
          </p:nvPr>
        </p:nvSpPr>
        <p:spPr>
          <a:xfrm>
            <a:off x="1200150" y="333375"/>
            <a:ext cx="9720386" cy="914400"/>
          </a:xfrm>
          <a:prstGeom prst="rect">
            <a:avLst/>
          </a:prstGeom>
        </p:spPr>
        <p:txBody>
          <a:bodyPr>
            <a:normAutofit fontScale="100000" lnSpcReduction="0"/>
          </a:bodyPr>
          <a:lstStyle>
            <a:lvl1pPr marL="0" indent="0">
              <a:buSzTx/>
              <a:buFontTx/>
              <a:buNone/>
              <a:defRPr b="1" sz="4000">
                <a:solidFill>
                  <a:srgbClr val="FF0000"/>
                </a:solidFill>
                <a:latin typeface="Mokoko XBold"/>
                <a:ea typeface="Mokoko XBold"/>
                <a:cs typeface="Mokoko XBold"/>
                <a:sym typeface="Mokoko XBold"/>
              </a:defRPr>
            </a:lvl1pPr>
            <a:lvl2pPr marL="0" indent="457200">
              <a:buSzTx/>
              <a:buFontTx/>
              <a:buNone/>
              <a:defRPr b="1" sz="4000">
                <a:solidFill>
                  <a:srgbClr val="FF0000"/>
                </a:solidFill>
                <a:latin typeface="Mokoko XBold"/>
                <a:ea typeface="Mokoko XBold"/>
                <a:cs typeface="Mokoko XBold"/>
                <a:sym typeface="Mokoko XBold"/>
              </a:defRPr>
            </a:lvl2pPr>
            <a:lvl3pPr marL="0" indent="914400">
              <a:buSzTx/>
              <a:buFontTx/>
              <a:buNone/>
              <a:defRPr b="1" sz="4000">
                <a:solidFill>
                  <a:srgbClr val="FF0000"/>
                </a:solidFill>
                <a:latin typeface="Mokoko XBold"/>
                <a:ea typeface="Mokoko XBold"/>
                <a:cs typeface="Mokoko XBold"/>
                <a:sym typeface="Mokoko XBold"/>
              </a:defRPr>
            </a:lvl3pPr>
            <a:lvl4pPr marL="0" indent="1371600">
              <a:buSzTx/>
              <a:buFontTx/>
              <a:buNone/>
              <a:defRPr b="1" sz="4000">
                <a:solidFill>
                  <a:srgbClr val="FF0000"/>
                </a:solidFill>
                <a:latin typeface="Mokoko XBold"/>
                <a:ea typeface="Mokoko XBold"/>
                <a:cs typeface="Mokoko XBold"/>
                <a:sym typeface="Mokoko XBold"/>
              </a:defRPr>
            </a:lvl4pPr>
            <a:lvl5pPr marL="0" indent="1828800">
              <a:buSzTx/>
              <a:buFontTx/>
              <a:buNone/>
              <a:defRPr b="1" sz="4000">
                <a:solidFill>
                  <a:srgbClr val="FF0000"/>
                </a:solidFill>
                <a:latin typeface="Mokoko XBold"/>
                <a:ea typeface="Mokoko XBold"/>
                <a:cs typeface="Mokoko XBold"/>
                <a:sym typeface="Mokoko XBold"/>
              </a:defRPr>
            </a:lvl5pPr>
          </a:lstStyle>
          <a:p>
            <a:pPr/>
            <a:r>
              <a:t>Short title goes here</a:t>
            </a:r>
          </a:p>
          <a:p>
            <a:pPr lvl="1"/>
            <a:r>
              <a:t/>
            </a:r>
          </a:p>
          <a:p>
            <a:pPr lvl="2"/>
            <a:r>
              <a:t/>
            </a:r>
          </a:p>
          <a:p>
            <a:pPr lvl="3"/>
            <a:r>
              <a:t/>
            </a:r>
          </a:p>
          <a:p>
            <a:pPr lvl="4"/>
            <a:r>
              <a:t/>
            </a:r>
          </a:p>
        </p:txBody>
      </p:sp>
      <p:sp>
        <p:nvSpPr>
          <p:cNvPr id="39" name="Media Placeholder 7"/>
          <p:cNvSpPr/>
          <p:nvPr>
            <p:ph type="media" idx="21"/>
          </p:nvPr>
        </p:nvSpPr>
        <p:spPr>
          <a:xfrm>
            <a:off x="0" y="0"/>
            <a:ext cx="12192000" cy="6858000"/>
          </a:xfrm>
          <a:prstGeom prst="rect">
            <a:avLst/>
          </a:prstGeom>
        </p:spPr>
        <p:txBody>
          <a:bodyPr lIns="91439" rIns="91439"/>
          <a:lstStyle/>
          <a:p>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pic>
        <p:nvPicPr>
          <p:cNvPr id="47" name="Picture 6" descr="Picture 6"/>
          <p:cNvPicPr>
            <a:picLocks noChangeAspect="1"/>
          </p:cNvPicPr>
          <p:nvPr/>
        </p:nvPicPr>
        <p:blipFill>
          <a:blip r:embed="rId2">
            <a:extLst/>
          </a:blip>
          <a:stretch>
            <a:fillRect/>
          </a:stretch>
        </p:blipFill>
        <p:spPr>
          <a:xfrm>
            <a:off x="-9063" y="3578"/>
            <a:ext cx="12201061" cy="6863098"/>
          </a:xfrm>
          <a:prstGeom prst="rect">
            <a:avLst/>
          </a:prstGeom>
          <a:ln w="12700">
            <a:miter lim="400000"/>
          </a:ln>
        </p:spPr>
      </p:pic>
      <p:sp>
        <p:nvSpPr>
          <p:cNvPr id="48" name="Short title goes here"/>
          <p:cNvSpPr txBox="1"/>
          <p:nvPr>
            <p:ph type="title" hasCustomPrompt="1"/>
          </p:nvPr>
        </p:nvSpPr>
        <p:spPr>
          <a:xfrm>
            <a:off x="644548" y="764704"/>
            <a:ext cx="10492011" cy="1296145"/>
          </a:xfrm>
          <a:prstGeom prst="rect">
            <a:avLst/>
          </a:prstGeom>
        </p:spPr>
        <p:txBody>
          <a:bodyPr/>
          <a:lstStyle/>
          <a:p>
            <a:pPr/>
            <a:r>
              <a:t>Short title goes here</a:t>
            </a:r>
          </a:p>
        </p:txBody>
      </p:sp>
      <p:sp>
        <p:nvSpPr>
          <p:cNvPr id="49" name="Body Level One…"/>
          <p:cNvSpPr txBox="1"/>
          <p:nvPr>
            <p:ph type="body" sz="quarter" idx="1" hasCustomPrompt="1"/>
          </p:nvPr>
        </p:nvSpPr>
        <p:spPr>
          <a:xfrm>
            <a:off x="2902220" y="2348880"/>
            <a:ext cx="5976665" cy="2736254"/>
          </a:xfrm>
          <a:prstGeom prst="rect">
            <a:avLst/>
          </a:prstGeom>
        </p:spPr>
        <p:txBody>
          <a:bodyPr>
            <a:normAutofit fontScale="100000" lnSpcReduction="0"/>
          </a:bodyPr>
          <a:lstStyle/>
          <a:p>
            <a:pPr/>
            <a:r>
              <a:t>Speaker name and job title</a:t>
            </a:r>
          </a:p>
          <a:p>
            <a:pPr lvl="1"/>
            <a:r>
              <a:t/>
            </a:r>
          </a:p>
          <a:p>
            <a:pPr lvl="2"/>
            <a:r>
              <a:t/>
            </a:r>
          </a:p>
          <a:p>
            <a:pPr lvl="3"/>
            <a:r>
              <a:t/>
            </a:r>
          </a:p>
          <a:p>
            <a:pPr lvl="4"/>
            <a:r>
              <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sp>
        <p:nvSpPr>
          <p:cNvPr id="57" name="Rectangle 2"/>
          <p:cNvSpPr/>
          <p:nvPr/>
        </p:nvSpPr>
        <p:spPr>
          <a:xfrm>
            <a:off x="-1" y="0"/>
            <a:ext cx="12201063" cy="6858000"/>
          </a:xfrm>
          <a:prstGeom prst="rect">
            <a:avLst/>
          </a:prstGeom>
          <a:solidFill>
            <a:srgbClr val="F12A1C"/>
          </a:solidFill>
          <a:ln w="12700">
            <a:solidFill>
              <a:srgbClr val="32538F"/>
            </a:solidFill>
            <a:miter/>
          </a:ln>
        </p:spPr>
        <p:txBody>
          <a:bodyPr lIns="45719" rIns="45719" anchor="ctr"/>
          <a:lstStyle/>
          <a:p>
            <a:pPr algn="ctr">
              <a:defRPr>
                <a:solidFill>
                  <a:srgbClr val="FFFFFF"/>
                </a:solidFill>
              </a:defRPr>
            </a:pPr>
          </a:p>
        </p:txBody>
      </p:sp>
      <p:pic>
        <p:nvPicPr>
          <p:cNvPr id="58" name="Picture 3" descr="Picture 3"/>
          <p:cNvPicPr>
            <a:picLocks noChangeAspect="1"/>
          </p:cNvPicPr>
          <p:nvPr/>
        </p:nvPicPr>
        <p:blipFill>
          <a:blip r:embed="rId2">
            <a:extLst/>
          </a:blip>
          <a:stretch>
            <a:fillRect/>
          </a:stretch>
        </p:blipFill>
        <p:spPr>
          <a:xfrm>
            <a:off x="1279" y="5569075"/>
            <a:ext cx="1762409" cy="1288926"/>
          </a:xfrm>
          <a:prstGeom prst="rect">
            <a:avLst/>
          </a:prstGeom>
          <a:ln w="12700">
            <a:miter lim="400000"/>
          </a:ln>
        </p:spPr>
      </p:pic>
      <p:sp>
        <p:nvSpPr>
          <p:cNvPr id="59" name="Short title goes here"/>
          <p:cNvSpPr txBox="1"/>
          <p:nvPr>
            <p:ph type="title" hasCustomPrompt="1"/>
          </p:nvPr>
        </p:nvSpPr>
        <p:spPr>
          <a:xfrm>
            <a:off x="644548" y="764704"/>
            <a:ext cx="10492011" cy="1296145"/>
          </a:xfrm>
          <a:prstGeom prst="rect">
            <a:avLst/>
          </a:prstGeom>
        </p:spPr>
        <p:txBody>
          <a:bodyPr/>
          <a:lstStyle>
            <a:lvl1pPr>
              <a:defRPr>
                <a:solidFill>
                  <a:srgbClr val="FFFFFF"/>
                </a:solidFill>
              </a:defRPr>
            </a:lvl1pPr>
          </a:lstStyle>
          <a:p>
            <a:pPr/>
            <a:r>
              <a:t>Short title goes here</a:t>
            </a:r>
          </a:p>
        </p:txBody>
      </p:sp>
      <p:sp>
        <p:nvSpPr>
          <p:cNvPr id="60" name="Body Level One…"/>
          <p:cNvSpPr txBox="1"/>
          <p:nvPr>
            <p:ph type="body" sz="quarter" idx="1" hasCustomPrompt="1"/>
          </p:nvPr>
        </p:nvSpPr>
        <p:spPr>
          <a:xfrm>
            <a:off x="2902220" y="2348880"/>
            <a:ext cx="5976665" cy="2736254"/>
          </a:xfrm>
          <a:prstGeom prst="rect">
            <a:avLst/>
          </a:prstGeom>
        </p:spPr>
        <p:txBody>
          <a:bodyPr>
            <a:normAutofit fontScale="100000" lnSpcReduction="0"/>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Speaker name and job title</a:t>
            </a:r>
          </a:p>
          <a:p>
            <a:pPr lvl="1"/>
            <a:r>
              <a:t/>
            </a:r>
          </a:p>
          <a:p>
            <a:pPr lvl="2"/>
            <a:r>
              <a:t/>
            </a:r>
          </a:p>
          <a:p>
            <a:pPr lvl="3"/>
            <a:r>
              <a:t/>
            </a:r>
          </a:p>
          <a:p>
            <a:pPr lvl="4"/>
            <a:r>
              <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Bullet slide 1">
    <p:spTree>
      <p:nvGrpSpPr>
        <p:cNvPr id="1" name=""/>
        <p:cNvGrpSpPr/>
        <p:nvPr/>
      </p:nvGrpSpPr>
      <p:grpSpPr>
        <a:xfrm>
          <a:off x="0" y="0"/>
          <a:ext cx="0" cy="0"/>
          <a:chOff x="0" y="0"/>
          <a:chExt cx="0" cy="0"/>
        </a:xfrm>
      </p:grpSpPr>
      <p:pic>
        <p:nvPicPr>
          <p:cNvPr id="68" name="Picture 8" descr="Picture 8"/>
          <p:cNvPicPr>
            <a:picLocks noChangeAspect="1"/>
          </p:cNvPicPr>
          <p:nvPr/>
        </p:nvPicPr>
        <p:blipFill>
          <a:blip r:embed="rId2">
            <a:extLst/>
          </a:blip>
          <a:stretch>
            <a:fillRect/>
          </a:stretch>
        </p:blipFill>
        <p:spPr>
          <a:xfrm>
            <a:off x="-9063" y="3578"/>
            <a:ext cx="12201061" cy="6863096"/>
          </a:xfrm>
          <a:prstGeom prst="rect">
            <a:avLst/>
          </a:prstGeom>
          <a:ln w="12700">
            <a:miter lim="400000"/>
          </a:ln>
        </p:spPr>
      </p:pic>
      <p:sp>
        <p:nvSpPr>
          <p:cNvPr id="69" name="Body Level One…"/>
          <p:cNvSpPr txBox="1"/>
          <p:nvPr>
            <p:ph type="body" idx="1" hasCustomPrompt="1"/>
          </p:nvPr>
        </p:nvSpPr>
        <p:spPr>
          <a:xfrm>
            <a:off x="838200" y="1340769"/>
            <a:ext cx="10826420" cy="3744415"/>
          </a:xfrm>
          <a:prstGeom prst="rect">
            <a:avLst/>
          </a:prstGeom>
        </p:spPr>
        <p:txBody>
          <a:bodyPr>
            <a:normAutofit fontScale="100000" lnSpcReduction="0"/>
          </a:bodyPr>
          <a:lstStyle>
            <a:lvl1pPr marL="447675" indent="-447675">
              <a:lnSpc>
                <a:spcPct val="100000"/>
              </a:lnSpc>
              <a:spcBef>
                <a:spcPts val="700"/>
              </a:spcBef>
              <a:buFontTx/>
              <a:buBlip>
                <a:blip r:embed="rId3"/>
              </a:buBlip>
              <a:defRPr sz="3200">
                <a:solidFill>
                  <a:srgbClr val="2D2015"/>
                </a:solidFill>
                <a:latin typeface="Open Sans"/>
                <a:ea typeface="Open Sans"/>
                <a:cs typeface="Open Sans"/>
                <a:sym typeface="Open Sans"/>
              </a:defRPr>
            </a:lvl1pPr>
            <a:lvl2pPr marL="1318759" indent="-326571">
              <a:lnSpc>
                <a:spcPct val="100000"/>
              </a:lnSpc>
              <a:spcBef>
                <a:spcPts val="700"/>
              </a:spcBef>
              <a:buFontTx/>
              <a:buBlip>
                <a:blip r:embed="rId4"/>
              </a:buBlip>
              <a:defRPr sz="3200">
                <a:solidFill>
                  <a:srgbClr val="2D2015"/>
                </a:solidFill>
                <a:latin typeface="Open Sans"/>
                <a:ea typeface="Open Sans"/>
                <a:cs typeface="Open Sans"/>
                <a:sym typeface="Open Sans"/>
              </a:defRPr>
            </a:lvl2pPr>
            <a:lvl3pPr marL="0" indent="1457325">
              <a:lnSpc>
                <a:spcPct val="100000"/>
              </a:lnSpc>
              <a:spcBef>
                <a:spcPts val="700"/>
              </a:spcBef>
              <a:buSzTx/>
              <a:buFontTx/>
              <a:buNone/>
              <a:defRPr sz="3200">
                <a:solidFill>
                  <a:srgbClr val="2D2015"/>
                </a:solidFill>
                <a:latin typeface="Open Sans"/>
                <a:ea typeface="Open Sans"/>
                <a:cs typeface="Open Sans"/>
                <a:sym typeface="Open Sans"/>
              </a:defRPr>
            </a:lvl3pPr>
            <a:lvl4pPr marL="0" indent="1865313">
              <a:lnSpc>
                <a:spcPct val="100000"/>
              </a:lnSpc>
              <a:spcBef>
                <a:spcPts val="700"/>
              </a:spcBef>
              <a:buSzTx/>
              <a:buFontTx/>
              <a:buNone/>
              <a:defRPr sz="3200">
                <a:solidFill>
                  <a:srgbClr val="2D2015"/>
                </a:solidFill>
                <a:latin typeface="Open Sans"/>
                <a:ea typeface="Open Sans"/>
                <a:cs typeface="Open Sans"/>
                <a:sym typeface="Open Sans"/>
              </a:defRPr>
            </a:lvl4pPr>
            <a:lvl5pPr marL="0" indent="2273300">
              <a:lnSpc>
                <a:spcPct val="100000"/>
              </a:lnSpc>
              <a:spcBef>
                <a:spcPts val="700"/>
              </a:spcBef>
              <a:buSzTx/>
              <a:buFontTx/>
              <a:buNone/>
              <a:defRPr sz="3200">
                <a:solidFill>
                  <a:srgbClr val="2D2015"/>
                </a:solidFill>
                <a:latin typeface="Open Sans"/>
                <a:ea typeface="Open Sans"/>
                <a:cs typeface="Open Sans"/>
                <a:sym typeface="Open Sans"/>
              </a:defRPr>
            </a:lvl5pPr>
          </a:lstStyle>
          <a:p>
            <a:pPr/>
            <a:r>
              <a:t>Bullet point one</a:t>
            </a:r>
          </a:p>
          <a:p>
            <a:pPr lvl="1"/>
            <a:r>
              <a:t/>
            </a:r>
          </a:p>
          <a:p>
            <a:pPr lvl="2"/>
            <a:r>
              <a:t/>
            </a:r>
          </a:p>
          <a:p>
            <a:pPr lvl="3"/>
            <a:r>
              <a:t/>
            </a:r>
          </a:p>
          <a:p>
            <a:pPr lvl="4"/>
            <a:r>
              <a:t/>
            </a:r>
          </a:p>
        </p:txBody>
      </p:sp>
      <p:sp>
        <p:nvSpPr>
          <p:cNvPr id="70" name="Click to add title"/>
          <p:cNvSpPr txBox="1"/>
          <p:nvPr>
            <p:ph type="title" hasCustomPrompt="1"/>
          </p:nvPr>
        </p:nvSpPr>
        <p:spPr>
          <a:xfrm>
            <a:off x="838199" y="365125"/>
            <a:ext cx="10826420" cy="759620"/>
          </a:xfrm>
          <a:prstGeom prst="rect">
            <a:avLst/>
          </a:prstGeom>
        </p:spPr>
        <p:txBody>
          <a:bodyPr anchor="t"/>
          <a:lstStyle>
            <a:lvl1pPr algn="l">
              <a:lnSpc>
                <a:spcPct val="100000"/>
              </a:lnSpc>
              <a:defRPr sz="5400"/>
            </a:lvl1pPr>
          </a:lstStyle>
          <a:p>
            <a:pPr/>
            <a:r>
              <a:t>Click to add title</a:t>
            </a:r>
          </a:p>
        </p:txBody>
      </p:sp>
      <p:sp>
        <p:nvSpPr>
          <p:cNvPr id="71"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Bullet Slide 2">
    <p:spTree>
      <p:nvGrpSpPr>
        <p:cNvPr id="1" name=""/>
        <p:cNvGrpSpPr/>
        <p:nvPr/>
      </p:nvGrpSpPr>
      <p:grpSpPr>
        <a:xfrm>
          <a:off x="0" y="0"/>
          <a:ext cx="0" cy="0"/>
          <a:chOff x="0" y="0"/>
          <a:chExt cx="0" cy="0"/>
        </a:xfrm>
      </p:grpSpPr>
      <p:pic>
        <p:nvPicPr>
          <p:cNvPr id="78" name="Picture 8" descr="Picture 8"/>
          <p:cNvPicPr>
            <a:picLocks noChangeAspect="1"/>
          </p:cNvPicPr>
          <p:nvPr/>
        </p:nvPicPr>
        <p:blipFill>
          <a:blip r:embed="rId2">
            <a:extLst/>
          </a:blip>
          <a:stretch>
            <a:fillRect/>
          </a:stretch>
        </p:blipFill>
        <p:spPr>
          <a:xfrm>
            <a:off x="-9063" y="3578"/>
            <a:ext cx="12201061" cy="6863096"/>
          </a:xfrm>
          <a:prstGeom prst="rect">
            <a:avLst/>
          </a:prstGeom>
          <a:ln w="12700">
            <a:miter lim="400000"/>
          </a:ln>
        </p:spPr>
      </p:pic>
      <p:sp>
        <p:nvSpPr>
          <p:cNvPr id="79" name="Click to add title"/>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Click to add title</a:t>
            </a:r>
          </a:p>
        </p:txBody>
      </p:sp>
      <p:sp>
        <p:nvSpPr>
          <p:cNvPr id="80" name="Body Level One…"/>
          <p:cNvSpPr txBox="1"/>
          <p:nvPr>
            <p:ph type="body" idx="1" hasCustomPrompt="1"/>
          </p:nvPr>
        </p:nvSpPr>
        <p:spPr>
          <a:xfrm>
            <a:off x="838200" y="1340769"/>
            <a:ext cx="10826420" cy="3744415"/>
          </a:xfrm>
          <a:prstGeom prst="rect">
            <a:avLst/>
          </a:prstGeom>
        </p:spPr>
        <p:txBody>
          <a:bodyPr>
            <a:normAutofit fontScale="100000" lnSpcReduction="0"/>
          </a:bodyPr>
          <a:lstStyle>
            <a:lvl1pPr marL="447675" indent="-447675">
              <a:lnSpc>
                <a:spcPct val="100000"/>
              </a:lnSpc>
              <a:spcBef>
                <a:spcPts val="700"/>
              </a:spcBef>
              <a:buFontTx/>
              <a:buBlip>
                <a:blip r:embed="rId3"/>
              </a:buBlip>
              <a:defRPr sz="3200">
                <a:solidFill>
                  <a:srgbClr val="2D2015"/>
                </a:solidFill>
                <a:latin typeface="Open Sans"/>
                <a:ea typeface="Open Sans"/>
                <a:cs typeface="Open Sans"/>
                <a:sym typeface="Open Sans"/>
              </a:defRPr>
            </a:lvl1pPr>
            <a:lvl2pPr marL="908957" indent="-464457">
              <a:lnSpc>
                <a:spcPct val="100000"/>
              </a:lnSpc>
              <a:spcBef>
                <a:spcPts val="700"/>
              </a:spcBef>
              <a:buFontTx/>
              <a:buBlip>
                <a:blip r:embed="rId4"/>
              </a:buBlip>
              <a:defRPr sz="3200">
                <a:solidFill>
                  <a:srgbClr val="2D2015"/>
                </a:solidFill>
                <a:latin typeface="Open Sans"/>
                <a:ea typeface="Open Sans"/>
                <a:cs typeface="Open Sans"/>
                <a:sym typeface="Open Sans"/>
              </a:defRPr>
            </a:lvl2pPr>
            <a:lvl3pPr marL="0" indent="1457325">
              <a:lnSpc>
                <a:spcPct val="100000"/>
              </a:lnSpc>
              <a:spcBef>
                <a:spcPts val="700"/>
              </a:spcBef>
              <a:buSzTx/>
              <a:buFontTx/>
              <a:buNone/>
              <a:defRPr sz="3200">
                <a:solidFill>
                  <a:srgbClr val="2D2015"/>
                </a:solidFill>
                <a:latin typeface="Open Sans"/>
                <a:ea typeface="Open Sans"/>
                <a:cs typeface="Open Sans"/>
                <a:sym typeface="Open Sans"/>
              </a:defRPr>
            </a:lvl3pPr>
            <a:lvl4pPr marL="0" indent="1865313">
              <a:lnSpc>
                <a:spcPct val="100000"/>
              </a:lnSpc>
              <a:spcBef>
                <a:spcPts val="700"/>
              </a:spcBef>
              <a:buSzTx/>
              <a:buFontTx/>
              <a:buNone/>
              <a:defRPr sz="3200">
                <a:solidFill>
                  <a:srgbClr val="2D2015"/>
                </a:solidFill>
                <a:latin typeface="Open Sans"/>
                <a:ea typeface="Open Sans"/>
                <a:cs typeface="Open Sans"/>
                <a:sym typeface="Open Sans"/>
              </a:defRPr>
            </a:lvl4pPr>
            <a:lvl5pPr marL="0" indent="2273300">
              <a:lnSpc>
                <a:spcPct val="100000"/>
              </a:lnSpc>
              <a:spcBef>
                <a:spcPts val="700"/>
              </a:spcBef>
              <a:buSzTx/>
              <a:buFontTx/>
              <a:buNone/>
              <a:defRPr sz="3200">
                <a:solidFill>
                  <a:srgbClr val="2D2015"/>
                </a:solidFill>
                <a:latin typeface="Open Sans"/>
                <a:ea typeface="Open Sans"/>
                <a:cs typeface="Open Sans"/>
                <a:sym typeface="Open Sans"/>
              </a:defRPr>
            </a:lvl5pPr>
          </a:lstStyle>
          <a:p>
            <a:pPr/>
            <a:r>
              <a:t>Bullet point one</a:t>
            </a:r>
          </a:p>
          <a:p>
            <a:pPr lvl="1"/>
            <a:r>
              <a:t/>
            </a:r>
          </a:p>
          <a:p>
            <a:pPr lvl="2"/>
            <a:r>
              <a:t/>
            </a:r>
          </a:p>
          <a:p>
            <a:pPr lvl="3"/>
            <a:r>
              <a:t/>
            </a:r>
          </a:p>
          <a:p>
            <a:pPr lvl="4"/>
            <a:r>
              <a:t/>
            </a:r>
          </a:p>
        </p:txBody>
      </p:sp>
      <p:sp>
        <p:nvSpPr>
          <p:cNvPr id="81"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 Template - Bullet Slide 3">
    <p:spTree>
      <p:nvGrpSpPr>
        <p:cNvPr id="1" name=""/>
        <p:cNvGrpSpPr/>
        <p:nvPr/>
      </p:nvGrpSpPr>
      <p:grpSpPr>
        <a:xfrm>
          <a:off x="0" y="0"/>
          <a:ext cx="0" cy="0"/>
          <a:chOff x="0" y="0"/>
          <a:chExt cx="0" cy="0"/>
        </a:xfrm>
      </p:grpSpPr>
      <p:pic>
        <p:nvPicPr>
          <p:cNvPr id="88" name="Picture 8" descr="Picture 8"/>
          <p:cNvPicPr>
            <a:picLocks noChangeAspect="1"/>
          </p:cNvPicPr>
          <p:nvPr/>
        </p:nvPicPr>
        <p:blipFill>
          <a:blip r:embed="rId2">
            <a:extLst/>
          </a:blip>
          <a:stretch>
            <a:fillRect/>
          </a:stretch>
        </p:blipFill>
        <p:spPr>
          <a:xfrm>
            <a:off x="-9063" y="3578"/>
            <a:ext cx="12201061" cy="6863096"/>
          </a:xfrm>
          <a:prstGeom prst="rect">
            <a:avLst/>
          </a:prstGeom>
          <a:ln w="12700">
            <a:miter lim="400000"/>
          </a:ln>
        </p:spPr>
      </p:pic>
      <p:sp>
        <p:nvSpPr>
          <p:cNvPr id="89" name="Body Level One…"/>
          <p:cNvSpPr txBox="1"/>
          <p:nvPr>
            <p:ph type="body" sz="half" idx="1" hasCustomPrompt="1"/>
          </p:nvPr>
        </p:nvSpPr>
        <p:spPr>
          <a:xfrm>
            <a:off x="838200" y="1341983"/>
            <a:ext cx="5037667" cy="3959226"/>
          </a:xfrm>
          <a:prstGeom prst="rect">
            <a:avLst/>
          </a:prstGeom>
        </p:spPr>
        <p:txBody>
          <a:bodyPr>
            <a:normAutofit fontScale="100000" lnSpcReduction="0"/>
          </a:bodyPr>
          <a:lstStyle>
            <a:lvl1pPr marL="447675" indent="-447675">
              <a:lnSpc>
                <a:spcPct val="100000"/>
              </a:lnSpc>
              <a:spcBef>
                <a:spcPts val="700"/>
              </a:spcBef>
              <a:buFontTx/>
              <a:buBlip>
                <a:blip r:embed="rId3"/>
              </a:buBlip>
              <a:defRPr sz="3200">
                <a:solidFill>
                  <a:srgbClr val="2D2015"/>
                </a:solidFill>
                <a:latin typeface="Open Sans"/>
                <a:ea typeface="Open Sans"/>
                <a:cs typeface="Open Sans"/>
                <a:sym typeface="Open Sans"/>
              </a:defRPr>
            </a:lvl1pPr>
            <a:lvl2pPr marL="759959" indent="-351971">
              <a:lnSpc>
                <a:spcPct val="100000"/>
              </a:lnSpc>
              <a:spcBef>
                <a:spcPts val="700"/>
              </a:spcBef>
              <a:buFontTx/>
              <a:buBlip>
                <a:blip r:embed="rId4"/>
              </a:buBlip>
              <a:defRPr sz="3200">
                <a:solidFill>
                  <a:srgbClr val="2D2015"/>
                </a:solidFill>
                <a:latin typeface="Open Sans"/>
                <a:ea typeface="Open Sans"/>
                <a:cs typeface="Open Sans"/>
                <a:sym typeface="Open Sans"/>
              </a:defRPr>
            </a:lvl2pPr>
            <a:lvl3pPr marL="0" indent="1457325">
              <a:lnSpc>
                <a:spcPct val="100000"/>
              </a:lnSpc>
              <a:spcBef>
                <a:spcPts val="700"/>
              </a:spcBef>
              <a:buSzTx/>
              <a:buFontTx/>
              <a:buNone/>
              <a:defRPr sz="3200">
                <a:solidFill>
                  <a:srgbClr val="2D2015"/>
                </a:solidFill>
                <a:latin typeface="Open Sans"/>
                <a:ea typeface="Open Sans"/>
                <a:cs typeface="Open Sans"/>
                <a:sym typeface="Open Sans"/>
              </a:defRPr>
            </a:lvl3pPr>
            <a:lvl4pPr marL="0" indent="1865313">
              <a:lnSpc>
                <a:spcPct val="100000"/>
              </a:lnSpc>
              <a:spcBef>
                <a:spcPts val="700"/>
              </a:spcBef>
              <a:buSzTx/>
              <a:buFontTx/>
              <a:buNone/>
              <a:defRPr sz="3200">
                <a:solidFill>
                  <a:srgbClr val="2D2015"/>
                </a:solidFill>
                <a:latin typeface="Open Sans"/>
                <a:ea typeface="Open Sans"/>
                <a:cs typeface="Open Sans"/>
                <a:sym typeface="Open Sans"/>
              </a:defRPr>
            </a:lvl4pPr>
            <a:lvl5pPr marL="0" indent="2273300">
              <a:lnSpc>
                <a:spcPct val="100000"/>
              </a:lnSpc>
              <a:spcBef>
                <a:spcPts val="700"/>
              </a:spcBef>
              <a:buSzTx/>
              <a:buFontTx/>
              <a:buNone/>
              <a:defRPr sz="3200">
                <a:solidFill>
                  <a:srgbClr val="2D2015"/>
                </a:solidFill>
                <a:latin typeface="Open Sans"/>
                <a:ea typeface="Open Sans"/>
                <a:cs typeface="Open Sans"/>
                <a:sym typeface="Open Sans"/>
              </a:defRPr>
            </a:lvl5pPr>
          </a:lstStyle>
          <a:p>
            <a:pPr/>
            <a:r>
              <a:t>Bullet point one</a:t>
            </a:r>
          </a:p>
          <a:p>
            <a:pPr lvl="1"/>
            <a:r>
              <a:t/>
            </a:r>
          </a:p>
          <a:p>
            <a:pPr lvl="2"/>
            <a:r>
              <a:t/>
            </a:r>
          </a:p>
          <a:p>
            <a:pPr lvl="3"/>
            <a:r>
              <a:t/>
            </a:r>
          </a:p>
          <a:p>
            <a:pPr lvl="4"/>
            <a:r>
              <a:t/>
            </a:r>
          </a:p>
        </p:txBody>
      </p:sp>
      <p:sp>
        <p:nvSpPr>
          <p:cNvPr id="90" name="Click to add title"/>
          <p:cNvSpPr txBox="1"/>
          <p:nvPr>
            <p:ph type="title" hasCustomPrompt="1"/>
          </p:nvPr>
        </p:nvSpPr>
        <p:spPr>
          <a:xfrm>
            <a:off x="838200" y="365125"/>
            <a:ext cx="10515600" cy="759620"/>
          </a:xfrm>
          <a:prstGeom prst="rect">
            <a:avLst/>
          </a:prstGeom>
        </p:spPr>
        <p:txBody>
          <a:bodyPr anchor="t"/>
          <a:lstStyle>
            <a:lvl1pPr algn="l">
              <a:lnSpc>
                <a:spcPct val="100000"/>
              </a:lnSpc>
              <a:defRPr sz="5400"/>
            </a:lvl1pPr>
          </a:lstStyle>
          <a:p>
            <a:pPr/>
            <a:r>
              <a:t>Click to add title</a:t>
            </a:r>
          </a:p>
        </p:txBody>
      </p:sp>
      <p:sp>
        <p:nvSpPr>
          <p:cNvPr id="91" name="Slide Number"/>
          <p:cNvSpPr txBox="1"/>
          <p:nvPr>
            <p:ph type="sldNum" sz="quarter" idx="2"/>
          </p:nvPr>
        </p:nvSpPr>
        <p:spPr>
          <a:xfrm>
            <a:off x="11585117" y="6339203"/>
            <a:ext cx="278419" cy="307341"/>
          </a:xfrm>
          <a:prstGeom prst="rect">
            <a:avLst/>
          </a:prstGeom>
        </p:spPr>
        <p:txBody>
          <a:bodyPr/>
          <a:lstStyle>
            <a:lvl1pPr>
              <a:defRPr>
                <a:solidFill>
                  <a:srgbClr val="FFFFF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
            <a:extLst/>
          </a:blip>
          <a:stretch>
            <a:fillRect/>
          </a:stretch>
        </p:blipFill>
        <p:spPr>
          <a:xfrm>
            <a:off x="-9064" y="3578"/>
            <a:ext cx="12201064" cy="6863098"/>
          </a:xfrm>
          <a:prstGeom prst="rect">
            <a:avLst/>
          </a:prstGeom>
          <a:ln w="12700">
            <a:miter lim="400000"/>
          </a:ln>
        </p:spPr>
      </p:pic>
      <p:sp>
        <p:nvSpPr>
          <p:cNvPr id="3" name="Short title goes here"/>
          <p:cNvSpPr txBox="1"/>
          <p:nvPr>
            <p:ph type="title" hasCustomPrompt="1"/>
          </p:nvPr>
        </p:nvSpPr>
        <p:spPr>
          <a:xfrm>
            <a:off x="874812" y="908720"/>
            <a:ext cx="10442376" cy="115212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Short title goes here</a:t>
            </a:r>
          </a:p>
        </p:txBody>
      </p:sp>
      <p:sp>
        <p:nvSpPr>
          <p:cNvPr id="4" name="Body Level One…"/>
          <p:cNvSpPr txBox="1"/>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atin typeface="+mn-lt"/>
                <a:ea typeface="+mn-ea"/>
                <a:cs typeface="+mn-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1pPr>
      <a:lvl2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2pPr>
      <a:lvl3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3pPr>
      <a:lvl4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4pPr>
      <a:lvl5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5pPr>
      <a:lvl6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6pPr>
      <a:lvl7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7pPr>
      <a:lvl8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8pPr>
      <a:lvl9pPr marL="0" marR="0" indent="0" algn="ctr" defTabSz="914400" rtl="0" latinLnBrk="0">
        <a:lnSpc>
          <a:spcPct val="90000"/>
        </a:lnSpc>
        <a:spcBef>
          <a:spcPts val="0"/>
        </a:spcBef>
        <a:spcAft>
          <a:spcPts val="0"/>
        </a:spcAft>
        <a:buClrTx/>
        <a:buSzTx/>
        <a:buFontTx/>
        <a:buNone/>
        <a:tabLst/>
        <a:defRPr b="1" baseline="0" cap="none" i="0" spc="0" strike="noStrike" sz="4400" u="none">
          <a:solidFill>
            <a:srgbClr val="FF0000"/>
          </a:solidFill>
          <a:uFillTx/>
          <a:latin typeface="Mokoko XBold"/>
          <a:ea typeface="Mokoko XBold"/>
          <a:cs typeface="Mokoko XBold"/>
          <a:sym typeface="Mokoko X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PPT cover Welsh.jpg" descr="PPT cover Welsh.jpg"/>
          <p:cNvPicPr>
            <a:picLocks noChangeAspect="1"/>
          </p:cNvPicPr>
          <p:nvPr/>
        </p:nvPicPr>
        <p:blipFill>
          <a:blip r:embed="rId2">
            <a:extLst/>
          </a:blip>
          <a:stretch>
            <a:fillRect/>
          </a:stretch>
        </p:blipFill>
        <p:spPr>
          <a:xfrm>
            <a:off x="0" y="2172"/>
            <a:ext cx="12192001" cy="685365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PPT cover Welsh.jpg" descr="PPT cover Welsh.jpg"/>
          <p:cNvPicPr>
            <a:picLocks noChangeAspect="1"/>
          </p:cNvPicPr>
          <p:nvPr/>
        </p:nvPicPr>
        <p:blipFill>
          <a:blip r:embed="rId2">
            <a:extLst/>
          </a:blip>
          <a:stretch>
            <a:fillRect/>
          </a:stretch>
        </p:blipFill>
        <p:spPr>
          <a:xfrm>
            <a:off x="0" y="2172"/>
            <a:ext cx="12192001" cy="685365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PPT dimensions back.jpg" descr="PPT dimensions back.jpg"/>
          <p:cNvPicPr>
            <a:picLocks noChangeAspect="1"/>
          </p:cNvPicPr>
          <p:nvPr/>
        </p:nvPicPr>
        <p:blipFill>
          <a:blip r:embed="rId2">
            <a:extLst/>
          </a:blip>
          <a:stretch>
            <a:fillRect/>
          </a:stretch>
        </p:blipFill>
        <p:spPr>
          <a:xfrm>
            <a:off x="0" y="2172"/>
            <a:ext cx="12192001" cy="685365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Content Placeholder 9"/>
          <p:cNvSpPr txBox="1"/>
          <p:nvPr>
            <p:ph type="body" sz="half" idx="1"/>
          </p:nvPr>
        </p:nvSpPr>
        <p:spPr>
          <a:xfrm>
            <a:off x="767301" y="1567128"/>
            <a:ext cx="5659761" cy="4559807"/>
          </a:xfrm>
          <a:prstGeom prst="rect">
            <a:avLst/>
          </a:prstGeom>
        </p:spPr>
        <p:txBody>
          <a:bodyPr/>
          <a:lstStyle/>
          <a:p>
            <a:pPr>
              <a:buBlip>
                <a:blip r:embed="rId3"/>
              </a:buBlip>
            </a:pPr>
            <a:r>
              <a:t>Poblogaeth o 52 miliwn</a:t>
            </a:r>
          </a:p>
          <a:p>
            <a:pPr>
              <a:buBlip>
                <a:blip r:embed="rId3"/>
              </a:buBlip>
            </a:pPr>
            <a:r>
              <a:t>Annibyniaeth oddi wrth </a:t>
            </a:r>
            <a:br/>
            <a:r>
              <a:t> Sbaen yn 1819</a:t>
            </a:r>
          </a:p>
          <a:p>
            <a:pPr>
              <a:buBlip>
                <a:blip r:embed="rId3"/>
              </a:buBlip>
            </a:pPr>
            <a:r>
              <a:t>Dioddef llawer o drais</a:t>
            </a:r>
          </a:p>
          <a:p>
            <a:pPr>
              <a:buBlip>
                <a:blip r:embed="rId3"/>
              </a:buBlip>
            </a:pPr>
            <a:r>
              <a:t>Economi eithaf cryf, </a:t>
            </a:r>
            <a:br/>
            <a:r>
              <a:t> dibynnu llawer ar allforio </a:t>
            </a:r>
            <a:br/>
            <a:r>
              <a:t> glo a phetroliwm</a:t>
            </a:r>
          </a:p>
        </p:txBody>
      </p:sp>
      <p:sp>
        <p:nvSpPr>
          <p:cNvPr id="245" name="Title 8"/>
          <p:cNvSpPr txBox="1"/>
          <p:nvPr>
            <p:ph type="title"/>
          </p:nvPr>
        </p:nvSpPr>
        <p:spPr>
          <a:xfrm>
            <a:off x="838199" y="365125"/>
            <a:ext cx="3164623" cy="1044124"/>
          </a:xfrm>
          <a:prstGeom prst="rect">
            <a:avLst/>
          </a:prstGeom>
        </p:spPr>
        <p:txBody>
          <a:bodyPr/>
          <a:lstStyle>
            <a:lvl1pPr defTabSz="868680">
              <a:defRPr sz="5130">
                <a:latin typeface="Open Sans"/>
                <a:ea typeface="Open Sans"/>
                <a:cs typeface="Open Sans"/>
                <a:sym typeface="Open Sans"/>
              </a:defRPr>
            </a:lvl1pPr>
          </a:lstStyle>
          <a:p>
            <a:pPr/>
            <a:r>
              <a:t>Colombia</a:t>
            </a:r>
          </a:p>
        </p:txBody>
      </p:sp>
      <p:sp>
        <p:nvSpPr>
          <p:cNvPr id="246" name="Slide Number Placeholder 1"/>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 name="Screenshot 2023-05-31 at 14.24.53.png" descr="Screenshot 2023-05-31 at 14.24.53.png"/>
          <p:cNvPicPr>
            <a:picLocks noChangeAspect="1"/>
          </p:cNvPicPr>
          <p:nvPr/>
        </p:nvPicPr>
        <p:blipFill>
          <a:blip r:embed="rId4">
            <a:extLst/>
          </a:blip>
          <a:srcRect l="15298" t="3586" r="12141" b="9122"/>
          <a:stretch>
            <a:fillRect/>
          </a:stretch>
        </p:blipFill>
        <p:spPr>
          <a:xfrm>
            <a:off x="7080748" y="942858"/>
            <a:ext cx="4191178" cy="4657734"/>
          </a:xfrm>
          <a:prstGeom prst="rect">
            <a:avLst/>
          </a:prstGeom>
          <a:ln w="12700">
            <a:solidFill>
              <a:schemeClr val="accent1"/>
            </a:solidFill>
            <a:miter/>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Title 1"/>
          <p:cNvSpPr txBox="1"/>
          <p:nvPr>
            <p:ph type="title"/>
          </p:nvPr>
        </p:nvSpPr>
        <p:spPr>
          <a:xfrm>
            <a:off x="838199" y="357146"/>
            <a:ext cx="10826420" cy="759620"/>
          </a:xfrm>
          <a:prstGeom prst="rect">
            <a:avLst/>
          </a:prstGeom>
        </p:spPr>
        <p:txBody>
          <a:bodyPr/>
          <a:lstStyle>
            <a:lvl1pPr defTabSz="649223">
              <a:defRPr sz="3834">
                <a:latin typeface="Open Sans"/>
                <a:ea typeface="Open Sans"/>
                <a:cs typeface="Open Sans"/>
                <a:sym typeface="Open Sans"/>
              </a:defRPr>
            </a:lvl1pPr>
          </a:lstStyle>
          <a:p>
            <a:pPr/>
            <a:r>
              <a:t>Gwaith Cymorth Cristnogol yng Ngholombia</a:t>
            </a:r>
          </a:p>
        </p:txBody>
      </p:sp>
      <p:sp>
        <p:nvSpPr>
          <p:cNvPr id="252" name="Content Placeholder 2"/>
          <p:cNvSpPr txBox="1"/>
          <p:nvPr>
            <p:ph type="body" idx="1"/>
          </p:nvPr>
        </p:nvSpPr>
        <p:spPr>
          <a:xfrm>
            <a:off x="838200" y="1845319"/>
            <a:ext cx="10826420" cy="3744416"/>
          </a:xfrm>
          <a:prstGeom prst="rect">
            <a:avLst/>
          </a:prstGeom>
        </p:spPr>
        <p:txBody>
          <a:bodyPr/>
          <a:lstStyle/>
          <a:p>
            <a:pPr marL="425291" indent="-425291" defTabSz="868680">
              <a:buBlip>
                <a:blip r:embed="rId3"/>
              </a:buBlip>
              <a:defRPr sz="3040"/>
            </a:pPr>
            <a:r>
              <a:t>Gweithio yno ers dros 20 mlynedd</a:t>
            </a:r>
          </a:p>
          <a:p>
            <a:pPr marL="425291" indent="-425291" defTabSz="868680">
              <a:buBlip>
                <a:blip r:embed="rId3"/>
              </a:buBlip>
              <a:defRPr sz="3040"/>
            </a:pPr>
            <a:r>
              <a:t>Cefnogi cymunedau wedi eu heffeithio gan drais</a:t>
            </a:r>
          </a:p>
          <a:p>
            <a:pPr marL="425291" indent="-425291" defTabSz="868680">
              <a:buBlip>
                <a:blip r:embed="rId3"/>
              </a:buBlip>
              <a:defRPr sz="3040"/>
            </a:pPr>
            <a:r>
              <a:t>Cefnogi adeiladu heddwch</a:t>
            </a:r>
          </a:p>
          <a:p>
            <a:pPr marL="425291" indent="-425291" defTabSz="868680">
              <a:buBlip>
                <a:blip r:embed="rId3"/>
              </a:buBlip>
              <a:defRPr sz="3040"/>
            </a:pPr>
            <a:r>
              <a:t>Cefnogi hawliau merched</a:t>
            </a:r>
          </a:p>
          <a:p>
            <a:pPr marL="425291" indent="-425291" defTabSz="868680">
              <a:buBlip>
                <a:blip r:embed="rId3"/>
              </a:buBlip>
              <a:defRPr sz="3040"/>
            </a:pPr>
            <a:r>
              <a:t>Amddiffyn hawliau tir pobl gynhenid</a:t>
            </a:r>
          </a:p>
          <a:p>
            <a:pPr marL="425291" indent="-425291" defTabSz="868680">
              <a:buBlip>
                <a:blip r:embed="rId3"/>
              </a:buBlip>
              <a:defRPr sz="3040"/>
            </a:pPr>
            <a:r>
              <a:t>Addasu amaethyddiaeth yn wyneb newid hinsawdd</a:t>
            </a:r>
          </a:p>
        </p:txBody>
      </p:sp>
      <p:sp>
        <p:nvSpPr>
          <p:cNvPr id="253" name="Slide Number Placeholder 3"/>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Text Placeholder 10"/>
          <p:cNvSpPr txBox="1"/>
          <p:nvPr>
            <p:ph type="body" sz="half" idx="1"/>
          </p:nvPr>
        </p:nvSpPr>
        <p:spPr>
          <a:xfrm>
            <a:off x="955302" y="2756628"/>
            <a:ext cx="9249297" cy="2139876"/>
          </a:xfrm>
          <a:prstGeom prst="rect">
            <a:avLst/>
          </a:prstGeom>
        </p:spPr>
        <p:txBody>
          <a:bodyPr/>
          <a:lstStyle/>
          <a:p>
            <a:pPr defTabSz="530351">
              <a:spcBef>
                <a:spcPts val="200"/>
              </a:spcBef>
              <a:defRPr sz="2784"/>
            </a:pPr>
            <a:r>
              <a:t>‘Dŵr yw ffynhonnell holl fywyd. Ac oherwydd hyn fedrwn ni ddim ei ddifrodi, ni ddylem ymosod arno. Rhaid inni warchod natur er mwyn gwarchod dŵr.’</a:t>
            </a:r>
          </a:p>
          <a:p>
            <a:pPr defTabSz="265175">
              <a:spcBef>
                <a:spcPts val="0"/>
              </a:spcBef>
              <a:defRPr b="0" sz="637">
                <a:solidFill>
                  <a:srgbClr val="000000"/>
                </a:solidFill>
                <a:latin typeface="+mn-lt"/>
                <a:ea typeface="+mn-ea"/>
                <a:cs typeface="+mn-cs"/>
                <a:sym typeface="Arial"/>
              </a:defRPr>
            </a:pPr>
          </a:p>
          <a:p>
            <a:pPr defTabSz="265175">
              <a:spcBef>
                <a:spcPts val="0"/>
              </a:spcBef>
              <a:defRPr b="0" sz="637">
                <a:solidFill>
                  <a:srgbClr val="000000"/>
                </a:solidFill>
                <a:latin typeface="+mn-lt"/>
                <a:ea typeface="+mn-ea"/>
                <a:cs typeface="+mn-cs"/>
                <a:sym typeface="Arial"/>
              </a:defRPr>
            </a:pPr>
          </a:p>
        </p:txBody>
      </p:sp>
      <p:sp>
        <p:nvSpPr>
          <p:cNvPr id="258" name="Title 8"/>
          <p:cNvSpPr txBox="1"/>
          <p:nvPr>
            <p:ph type="title"/>
          </p:nvPr>
        </p:nvSpPr>
        <p:spPr>
          <a:xfrm>
            <a:off x="838200" y="548644"/>
            <a:ext cx="11400434" cy="1357769"/>
          </a:xfrm>
          <a:prstGeom prst="rect">
            <a:avLst/>
          </a:prstGeom>
        </p:spPr>
        <p:txBody>
          <a:bodyPr/>
          <a:lstStyle>
            <a:lvl1pPr>
              <a:defRPr>
                <a:latin typeface="Open Sans"/>
                <a:ea typeface="Open Sans"/>
                <a:cs typeface="Open Sans"/>
                <a:sym typeface="Open Sans"/>
              </a:defRPr>
            </a:lvl1pPr>
          </a:lstStyle>
          <a:p>
            <a:pPr/>
            <a:r>
              <a:t>Gwarchod dŵr yn Santurbán</a:t>
            </a:r>
          </a:p>
        </p:txBody>
      </p:sp>
      <p:sp>
        <p:nvSpPr>
          <p:cNvPr id="259" name="Slide Number Placeholder 1"/>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0" name="Title 8"/>
          <p:cNvSpPr txBox="1"/>
          <p:nvPr/>
        </p:nvSpPr>
        <p:spPr>
          <a:xfrm>
            <a:off x="902032" y="4457717"/>
            <a:ext cx="10515601" cy="75962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b="1" sz="3600">
                <a:solidFill>
                  <a:srgbClr val="FF0000"/>
                </a:solidFill>
                <a:latin typeface="Open Sans"/>
                <a:ea typeface="Open Sans"/>
                <a:cs typeface="Open Sans"/>
                <a:sym typeface="Open Sans"/>
              </a:defRPr>
            </a:lvl1pPr>
          </a:lstStyle>
          <a:p>
            <a:pPr/>
            <a:r>
              <a:t>Mario Avellaneda, biolegydd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itle 3"/>
          <p:cNvSpPr txBox="1"/>
          <p:nvPr>
            <p:ph type="title"/>
          </p:nvPr>
        </p:nvSpPr>
        <p:spPr>
          <a:xfrm>
            <a:off x="570170" y="4067408"/>
            <a:ext cx="3395788" cy="1268971"/>
          </a:xfrm>
          <a:prstGeom prst="rect">
            <a:avLst/>
          </a:prstGeom>
        </p:spPr>
        <p:txBody>
          <a:bodyPr/>
          <a:lstStyle>
            <a:lvl1pPr defTabSz="384047">
              <a:defRPr sz="2267">
                <a:solidFill>
                  <a:srgbClr val="000000"/>
                </a:solidFill>
                <a:latin typeface="Open Sans"/>
                <a:ea typeface="Open Sans"/>
                <a:cs typeface="Open Sans"/>
                <a:sym typeface="Open Sans"/>
              </a:defRPr>
            </a:lvl1pPr>
          </a:lstStyle>
          <a:p>
            <a:pPr/>
            <a:r>
              <a:t>Mayerly López, Corambiente, partner Cymorth Cristnogol</a:t>
            </a:r>
          </a:p>
        </p:txBody>
      </p:sp>
      <p:sp>
        <p:nvSpPr>
          <p:cNvPr id="265" name="Slide Number Placeholder 4"/>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 name="Text Placeholder 1"/>
          <p:cNvSpPr txBox="1"/>
          <p:nvPr>
            <p:ph type="body" sz="half" idx="1"/>
          </p:nvPr>
        </p:nvSpPr>
        <p:spPr>
          <a:xfrm>
            <a:off x="5419519" y="784105"/>
            <a:ext cx="6266669" cy="5289790"/>
          </a:xfrm>
          <a:prstGeom prst="rect">
            <a:avLst/>
          </a:prstGeom>
        </p:spPr>
        <p:txBody>
          <a:bodyPr/>
          <a:lstStyle/>
          <a:p>
            <a:pPr marL="425291" indent="-425291" defTabSz="868680">
              <a:spcBef>
                <a:spcPts val="700"/>
              </a:spcBef>
              <a:buSzPct val="100000"/>
              <a:buBlip>
                <a:blip r:embed="rId3"/>
              </a:buBlip>
              <a:defRPr b="0" sz="3040"/>
            </a:pPr>
            <a:r>
              <a:t>70% o’r wlad yn cael eu dŵr yfed o ardaloedd mawn yr ucheldir</a:t>
            </a:r>
          </a:p>
          <a:p>
            <a:pPr marL="425291" indent="-425291" defTabSz="868680">
              <a:spcBef>
                <a:spcPts val="700"/>
              </a:spcBef>
              <a:buSzPct val="100000"/>
              <a:buBlip>
                <a:blip r:embed="rId3"/>
              </a:buBlip>
              <a:defRPr b="0" sz="3040"/>
            </a:pPr>
            <a:r>
              <a:t>Mawndir Santurbán dan fygythiad mwyngloddio</a:t>
            </a:r>
          </a:p>
          <a:p>
            <a:pPr marL="425291" indent="-425291" defTabSz="868680">
              <a:spcBef>
                <a:spcPts val="700"/>
              </a:spcBef>
              <a:buSzPct val="100000"/>
              <a:buBlip>
                <a:blip r:embed="rId3"/>
              </a:buBlip>
              <a:defRPr b="0" sz="3040"/>
            </a:pPr>
            <a:r>
              <a:t>Achos llys CCALCP, partner Cymorth Cristnogol</a:t>
            </a:r>
          </a:p>
          <a:p>
            <a:pPr marL="425291" indent="-425291" defTabSz="868680">
              <a:spcBef>
                <a:spcPts val="700"/>
              </a:spcBef>
              <a:buSzPct val="100000"/>
              <a:buBlip>
                <a:blip r:embed="rId3"/>
              </a:buBlip>
              <a:defRPr b="0" sz="3040"/>
            </a:pPr>
            <a:r>
              <a:t>Angen astudiaeth wyddonol a barn pobl leol cyn agor cloddfa</a:t>
            </a:r>
          </a:p>
        </p:txBody>
      </p:sp>
      <p:pic>
        <p:nvPicPr>
          <p:cNvPr id="267" name="Mayerly López(1).JPG" descr="Mayerly López(1).JPG"/>
          <p:cNvPicPr>
            <a:picLocks noChangeAspect="1"/>
          </p:cNvPicPr>
          <p:nvPr/>
        </p:nvPicPr>
        <p:blipFill>
          <a:blip r:embed="rId4">
            <a:extLst/>
          </a:blip>
          <a:stretch>
            <a:fillRect/>
          </a:stretch>
        </p:blipFill>
        <p:spPr>
          <a:xfrm>
            <a:off x="594325" y="914031"/>
            <a:ext cx="4592656" cy="306177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Title 3"/>
          <p:cNvSpPr txBox="1"/>
          <p:nvPr>
            <p:ph type="title"/>
          </p:nvPr>
        </p:nvSpPr>
        <p:spPr>
          <a:xfrm>
            <a:off x="6768109" y="3987618"/>
            <a:ext cx="4261017" cy="1174531"/>
          </a:xfrm>
          <a:prstGeom prst="rect">
            <a:avLst/>
          </a:prstGeom>
        </p:spPr>
        <p:txBody>
          <a:bodyPr/>
          <a:lstStyle/>
          <a:p>
            <a:pPr defTabSz="402336">
              <a:defRPr sz="2376">
                <a:solidFill>
                  <a:srgbClr val="000000"/>
                </a:solidFill>
                <a:latin typeface="Open Sans"/>
                <a:ea typeface="Open Sans"/>
                <a:cs typeface="Open Sans"/>
                <a:sym typeface="Open Sans"/>
              </a:defRPr>
            </a:pPr>
            <a:r>
              <a:t>Karen Daniela Pulido, </a:t>
            </a:r>
            <a:br/>
            <a:r>
              <a:t>o fudiad pobl ifanc Minigua</a:t>
            </a:r>
          </a:p>
        </p:txBody>
      </p:sp>
      <p:sp>
        <p:nvSpPr>
          <p:cNvPr id="272" name="Slide Number Placeholder 4"/>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3" name="Text Placeholder 1"/>
          <p:cNvSpPr txBox="1"/>
          <p:nvPr>
            <p:ph type="body" sz="half" idx="1"/>
          </p:nvPr>
        </p:nvSpPr>
        <p:spPr>
          <a:xfrm>
            <a:off x="608147" y="720272"/>
            <a:ext cx="5536772" cy="5922848"/>
          </a:xfrm>
          <a:prstGeom prst="rect">
            <a:avLst/>
          </a:prstGeom>
        </p:spPr>
        <p:txBody>
          <a:bodyPr/>
          <a:lstStyle/>
          <a:p>
            <a:pPr marL="402907" indent="-402907" defTabSz="822959">
              <a:spcBef>
                <a:spcPts val="600"/>
              </a:spcBef>
              <a:buSzPct val="100000"/>
              <a:buBlip>
                <a:blip r:embed="rId3"/>
              </a:buBlip>
              <a:defRPr b="0" sz="2880"/>
            </a:pPr>
            <a:r>
              <a:t>Effaith y cloddio ar gymunedau a ffermydd islaw’r mawndir</a:t>
            </a:r>
          </a:p>
          <a:p>
            <a:pPr marL="402907" indent="-402907" defTabSz="822959">
              <a:spcBef>
                <a:spcPts val="600"/>
              </a:spcBef>
              <a:buSzPct val="100000"/>
              <a:buBlip>
                <a:blip r:embed="rId3"/>
              </a:buBlip>
              <a:defRPr b="0" sz="2880"/>
            </a:pPr>
            <a:r>
              <a:t>Cefnogi merched i hybu ffermio cynaliadwy</a:t>
            </a:r>
          </a:p>
          <a:p>
            <a:pPr marL="402907" indent="-402907" defTabSz="822959">
              <a:spcBef>
                <a:spcPts val="600"/>
              </a:spcBef>
              <a:buSzPct val="100000"/>
              <a:buBlip>
                <a:blip r:embed="rId3"/>
              </a:buBlip>
              <a:defRPr b="0" sz="2880"/>
            </a:pPr>
            <a:r>
              <a:t>Mwy o gynnyrch ar gyfer creu incwm ychwanegol wrth ei werthu</a:t>
            </a:r>
          </a:p>
          <a:p>
            <a:pPr marL="402907" indent="-402907" defTabSz="822959">
              <a:spcBef>
                <a:spcPts val="600"/>
              </a:spcBef>
              <a:buSzPct val="100000"/>
              <a:buBlip>
                <a:blip r:embed="rId3"/>
              </a:buBlip>
              <a:defRPr b="0" sz="2880"/>
            </a:pPr>
            <a:r>
              <a:t>Annog pobl ifanc i ymddiddori mewn cadwraeth</a:t>
            </a:r>
          </a:p>
        </p:txBody>
      </p:sp>
      <p:pic>
        <p:nvPicPr>
          <p:cNvPr id="274" name="Karen Daniela Pulido - Minigua.JPG" descr="Karen Daniela Pulido - Minigua.JPG"/>
          <p:cNvPicPr>
            <a:picLocks noChangeAspect="1"/>
          </p:cNvPicPr>
          <p:nvPr/>
        </p:nvPicPr>
        <p:blipFill>
          <a:blip r:embed="rId4">
            <a:extLst/>
          </a:blip>
          <a:stretch>
            <a:fillRect/>
          </a:stretch>
        </p:blipFill>
        <p:spPr>
          <a:xfrm>
            <a:off x="6786406" y="722758"/>
            <a:ext cx="4735606" cy="315707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lide Number Placeholder 4"/>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Text Placeholder 1"/>
          <p:cNvSpPr txBox="1"/>
          <p:nvPr>
            <p:ph type="body" sz="half" idx="1"/>
          </p:nvPr>
        </p:nvSpPr>
        <p:spPr>
          <a:xfrm>
            <a:off x="6544566" y="1605948"/>
            <a:ext cx="4980077" cy="5289790"/>
          </a:xfrm>
          <a:prstGeom prst="rect">
            <a:avLst/>
          </a:prstGeom>
        </p:spPr>
        <p:txBody>
          <a:bodyPr/>
          <a:lstStyle/>
          <a:p>
            <a:pPr marL="447675" indent="-447675">
              <a:spcBef>
                <a:spcPts val="700"/>
              </a:spcBef>
              <a:buSzPct val="100000"/>
              <a:buBlip>
                <a:blip r:embed="rId3"/>
              </a:buBlip>
              <a:defRPr b="0" sz="3200"/>
            </a:pPr>
            <a:r>
              <a:t>Pwll glo brig mwyaf America Ladin</a:t>
            </a:r>
          </a:p>
          <a:p>
            <a:pPr marL="447675" indent="-447675">
              <a:spcBef>
                <a:spcPts val="700"/>
              </a:spcBef>
              <a:buSzPct val="100000"/>
              <a:buBlip>
                <a:blip r:embed="rId3"/>
              </a:buBlip>
              <a:defRPr b="0" sz="3200"/>
            </a:pPr>
            <a:r>
              <a:t>1,500 wedi eu dadleoli gan y pwll</a:t>
            </a:r>
          </a:p>
          <a:p>
            <a:pPr marL="447675" indent="-447675">
              <a:spcBef>
                <a:spcPts val="700"/>
              </a:spcBef>
              <a:buSzPct val="100000"/>
              <a:buBlip>
                <a:blip r:embed="rId3"/>
              </a:buBlip>
              <a:defRPr b="0" sz="3200"/>
            </a:pPr>
            <a:r>
              <a:t>Tir a dŵr wedi ei lygru</a:t>
            </a:r>
          </a:p>
          <a:p>
            <a:pPr marL="447675" indent="-447675">
              <a:spcBef>
                <a:spcPts val="700"/>
              </a:spcBef>
              <a:buSzPct val="100000"/>
              <a:buBlip>
                <a:blip r:embed="rId3"/>
              </a:buBlip>
              <a:defRPr b="0" sz="3200"/>
            </a:pPr>
            <a:r>
              <a:t>Merched o dras Affricannaidd yn colli traddodiadau</a:t>
            </a:r>
          </a:p>
        </p:txBody>
      </p:sp>
      <p:sp>
        <p:nvSpPr>
          <p:cNvPr id="280" name="Title 1"/>
          <p:cNvSpPr txBox="1"/>
          <p:nvPr/>
        </p:nvSpPr>
        <p:spPr>
          <a:xfrm>
            <a:off x="550953" y="428958"/>
            <a:ext cx="8298534" cy="105746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905255">
              <a:defRPr b="1" sz="5346">
                <a:solidFill>
                  <a:srgbClr val="FF0000"/>
                </a:solidFill>
                <a:latin typeface="Open Sans"/>
                <a:ea typeface="Open Sans"/>
                <a:cs typeface="Open Sans"/>
                <a:sym typeface="Open Sans"/>
              </a:defRPr>
            </a:lvl1pPr>
          </a:lstStyle>
          <a:p>
            <a:pPr/>
            <a:r>
              <a:t>Effaith pwll glo Cerrejón</a:t>
            </a:r>
          </a:p>
        </p:txBody>
      </p:sp>
      <p:pic>
        <p:nvPicPr>
          <p:cNvPr id="281" name="DJI_0095.JPG" descr="DJI_0095.JPG"/>
          <p:cNvPicPr>
            <a:picLocks noChangeAspect="1"/>
          </p:cNvPicPr>
          <p:nvPr/>
        </p:nvPicPr>
        <p:blipFill>
          <a:blip r:embed="rId4">
            <a:extLst/>
          </a:blip>
          <a:stretch>
            <a:fillRect/>
          </a:stretch>
        </p:blipFill>
        <p:spPr>
          <a:xfrm>
            <a:off x="586699" y="1719157"/>
            <a:ext cx="5810254" cy="387350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itle 3"/>
          <p:cNvSpPr txBox="1"/>
          <p:nvPr>
            <p:ph type="title"/>
          </p:nvPr>
        </p:nvSpPr>
        <p:spPr>
          <a:xfrm>
            <a:off x="560402" y="4945105"/>
            <a:ext cx="5086849" cy="1426276"/>
          </a:xfrm>
          <a:prstGeom prst="rect">
            <a:avLst/>
          </a:prstGeom>
        </p:spPr>
        <p:txBody>
          <a:bodyPr/>
          <a:lstStyle>
            <a:lvl1pPr defTabSz="429768">
              <a:defRPr sz="2538">
                <a:solidFill>
                  <a:srgbClr val="000000"/>
                </a:solidFill>
                <a:latin typeface="Open Sans"/>
                <a:ea typeface="Open Sans"/>
                <a:cs typeface="Open Sans"/>
                <a:sym typeface="Open Sans"/>
              </a:defRPr>
            </a:lvl1pPr>
          </a:lstStyle>
          <a:p>
            <a:pPr/>
            <a:r>
              <a:t>Yalenis Medina, trefnydd cymunedol África En Mi Tierra (Affrica yn fy Nhir)</a:t>
            </a:r>
          </a:p>
        </p:txBody>
      </p:sp>
      <p:sp>
        <p:nvSpPr>
          <p:cNvPr id="286" name="Slide Number Placeholder 4"/>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7" name="Text Placeholder 1"/>
          <p:cNvSpPr txBox="1"/>
          <p:nvPr>
            <p:ph type="body" sz="half" idx="1"/>
          </p:nvPr>
        </p:nvSpPr>
        <p:spPr>
          <a:xfrm>
            <a:off x="6911602" y="696335"/>
            <a:ext cx="4616376" cy="5922848"/>
          </a:xfrm>
          <a:prstGeom prst="rect">
            <a:avLst/>
          </a:prstGeom>
        </p:spPr>
        <p:txBody>
          <a:bodyPr/>
          <a:lstStyle/>
          <a:p>
            <a:pPr marL="434244" indent="-434244" defTabSz="886968">
              <a:spcBef>
                <a:spcPts val="700"/>
              </a:spcBef>
              <a:buSzPct val="100000"/>
              <a:buBlip>
                <a:blip r:embed="rId3"/>
              </a:buBlip>
              <a:defRPr b="0" sz="3104"/>
            </a:pPr>
            <a:r>
              <a:t>Gwaith grŵp África En Mi Tierra</a:t>
            </a:r>
          </a:p>
          <a:p>
            <a:pPr marL="434244" indent="-434244" defTabSz="886968">
              <a:spcBef>
                <a:spcPts val="700"/>
              </a:spcBef>
              <a:buSzPct val="100000"/>
              <a:buBlip>
                <a:blip r:embed="rId3"/>
              </a:buBlip>
              <a:defRPr b="0" sz="3104"/>
            </a:pPr>
            <a:r>
              <a:t>Agor siop a chanolfan gymunedol yn y pentref</a:t>
            </a:r>
          </a:p>
          <a:p>
            <a:pPr marL="434244" indent="-434244" defTabSz="886968">
              <a:spcBef>
                <a:spcPts val="700"/>
              </a:spcBef>
              <a:buSzPct val="100000"/>
              <a:buBlip>
                <a:blip r:embed="rId3"/>
              </a:buBlip>
              <a:defRPr b="0" sz="3104"/>
            </a:pPr>
            <a:r>
              <a:t>Ynni solar, ail wefru ffonau symudol ayb</a:t>
            </a:r>
          </a:p>
          <a:p>
            <a:pPr marL="434244" indent="-434244" defTabSz="886968">
              <a:spcBef>
                <a:spcPts val="700"/>
              </a:spcBef>
              <a:buSzPct val="100000"/>
              <a:buBlip>
                <a:blip r:embed="rId3"/>
              </a:buBlip>
              <a:defRPr b="0" sz="3104"/>
            </a:pPr>
            <a:r>
              <a:t>Grymuso merched trwy rannu gwybodaeth</a:t>
            </a:r>
          </a:p>
        </p:txBody>
      </p:sp>
      <p:pic>
        <p:nvPicPr>
          <p:cNvPr id="288" name="Yalenis Medina.JPG" descr="Yalenis Medina.JPG"/>
          <p:cNvPicPr>
            <a:picLocks noChangeAspect="1"/>
          </p:cNvPicPr>
          <p:nvPr/>
        </p:nvPicPr>
        <p:blipFill>
          <a:blip r:embed="rId4">
            <a:extLst/>
          </a:blip>
          <a:stretch>
            <a:fillRect/>
          </a:stretch>
        </p:blipFill>
        <p:spPr>
          <a:xfrm>
            <a:off x="592756" y="761968"/>
            <a:ext cx="5975001" cy="398333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Title 3"/>
          <p:cNvSpPr txBox="1"/>
          <p:nvPr>
            <p:ph type="title"/>
          </p:nvPr>
        </p:nvSpPr>
        <p:spPr>
          <a:xfrm>
            <a:off x="6297345" y="4338696"/>
            <a:ext cx="4358978" cy="1830217"/>
          </a:xfrm>
          <a:prstGeom prst="rect">
            <a:avLst/>
          </a:prstGeom>
        </p:spPr>
        <p:txBody>
          <a:bodyPr/>
          <a:lstStyle>
            <a:lvl1pPr defTabSz="365760">
              <a:defRPr sz="2160">
                <a:solidFill>
                  <a:srgbClr val="000000"/>
                </a:solidFill>
                <a:latin typeface="Open Sans"/>
                <a:ea typeface="Open Sans"/>
                <a:cs typeface="Open Sans"/>
                <a:sym typeface="Open Sans"/>
              </a:defRPr>
            </a:lvl1pPr>
          </a:lstStyle>
          <a:p>
            <a:pPr/>
            <a:r>
              <a:t>Maria José Pinto o grŵp Retomando Raíces, Amor Por El Territorio (Ailddarganfod ein Gwreiddiau a Chariad at y Tir)</a:t>
            </a:r>
          </a:p>
        </p:txBody>
      </p:sp>
      <p:sp>
        <p:nvSpPr>
          <p:cNvPr id="293" name="Slide Number Placeholder 4"/>
          <p:cNvSpPr txBox="1"/>
          <p:nvPr>
            <p:ph type="sldNum" sz="quarter" idx="2"/>
          </p:nvPr>
        </p:nvSpPr>
        <p:spPr>
          <a:xfrm>
            <a:off x="11672256" y="6339203"/>
            <a:ext cx="191280" cy="3073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Text Placeholder 1"/>
          <p:cNvSpPr txBox="1"/>
          <p:nvPr>
            <p:ph type="body" sz="half" idx="1"/>
          </p:nvPr>
        </p:nvSpPr>
        <p:spPr>
          <a:xfrm>
            <a:off x="624105" y="839958"/>
            <a:ext cx="4735605" cy="4870516"/>
          </a:xfrm>
          <a:prstGeom prst="rect">
            <a:avLst/>
          </a:prstGeom>
        </p:spPr>
        <p:txBody>
          <a:bodyPr/>
          <a:lstStyle/>
          <a:p>
            <a:pPr marL="447675" indent="-447675">
              <a:spcBef>
                <a:spcPts val="700"/>
              </a:spcBef>
              <a:buSzPct val="100000"/>
              <a:buBlip>
                <a:blip r:embed="rId3"/>
              </a:buBlip>
              <a:defRPr b="0" sz="3200"/>
            </a:pPr>
            <a:r>
              <a:t>Cefnogi merched i warchod traddodiadau</a:t>
            </a:r>
          </a:p>
          <a:p>
            <a:pPr marL="447675" indent="-447675">
              <a:spcBef>
                <a:spcPts val="700"/>
              </a:spcBef>
              <a:buSzPct val="100000"/>
              <a:buBlip>
                <a:blip r:embed="rId3"/>
              </a:buBlip>
              <a:defRPr b="0" sz="3200"/>
            </a:pPr>
            <a:r>
              <a:t>Llygru dŵr wedi cael effaith andwyol</a:t>
            </a:r>
          </a:p>
          <a:p>
            <a:pPr marL="447675" indent="-447675">
              <a:spcBef>
                <a:spcPts val="700"/>
              </a:spcBef>
              <a:buSzPct val="100000"/>
              <a:buBlip>
                <a:blip r:embed="rId3"/>
              </a:buBlip>
              <a:defRPr b="0" sz="3200"/>
            </a:pPr>
            <a:r>
              <a:t>Merched wedi eu grymuso</a:t>
            </a:r>
          </a:p>
        </p:txBody>
      </p:sp>
      <p:pic>
        <p:nvPicPr>
          <p:cNvPr id="295" name="Maria José Pinto.JPG" descr="Maria José Pinto.JPG"/>
          <p:cNvPicPr>
            <a:picLocks noChangeAspect="1"/>
          </p:cNvPicPr>
          <p:nvPr/>
        </p:nvPicPr>
        <p:blipFill>
          <a:blip r:embed="rId4">
            <a:extLst/>
          </a:blip>
          <a:stretch>
            <a:fillRect/>
          </a:stretch>
        </p:blipFill>
        <p:spPr>
          <a:xfrm>
            <a:off x="6279731" y="668516"/>
            <a:ext cx="5218592" cy="347906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itle Slide">
  <a:themeElements>
    <a:clrScheme name="Title Slid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tle Slide">
      <a:majorFont>
        <a:latin typeface="Helvetica"/>
        <a:ea typeface="Helvetica"/>
        <a:cs typeface="Helvetica"/>
      </a:majorFont>
      <a:minorFont>
        <a:latin typeface="Arial"/>
        <a:ea typeface="Arial"/>
        <a:cs typeface="Arial"/>
      </a:minorFont>
    </a:fontScheme>
    <a:fmtScheme name="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itle Slide">
  <a:themeElements>
    <a:clrScheme name="Title Slid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tle Slide">
      <a:majorFont>
        <a:latin typeface="Helvetica"/>
        <a:ea typeface="Helvetica"/>
        <a:cs typeface="Helvetica"/>
      </a:majorFont>
      <a:minorFont>
        <a:latin typeface="Arial"/>
        <a:ea typeface="Arial"/>
        <a:cs typeface="Arial"/>
      </a:minorFont>
    </a:fontScheme>
    <a:fmtScheme name="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